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11.jpg" ContentType="image/jpg"/>
  <Override PartName="/ppt/media/image212.jpg" ContentType="image/jpg"/>
  <Override PartName="/ppt/media/image213.jpg" ContentType="image/jpg"/>
  <Override PartName="/ppt/media/image218.jpg" ContentType="image/jpg"/>
  <Override PartName="/ppt/media/image219.jpg" ContentType="image/jpg"/>
  <Override PartName="/ppt/media/image220.jpg" ContentType="image/jpg"/>
  <Override PartName="/ppt/media/image221.jpg" ContentType="image/jpg"/>
  <Override PartName="/ppt/media/image222.jpg" ContentType="image/jpg"/>
  <Override PartName="/ppt/media/image223.jpg" ContentType="image/jpg"/>
  <Override PartName="/ppt/media/image224.jpg" ContentType="image/jpg"/>
  <Override PartName="/ppt/media/image225.jpg" ContentType="image/jpg"/>
  <Override PartName="/ppt/media/image22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68" r:id="rId17"/>
  </p:sldIdLst>
  <p:sldSz cx="10693400" cy="7562850"/>
  <p:notesSz cx="993140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F7C"/>
    <a:srgbClr val="3316E0"/>
    <a:srgbClr val="4F1F95"/>
    <a:srgbClr val="0033A1"/>
    <a:srgbClr val="6600AC"/>
    <a:srgbClr val="003395"/>
    <a:srgbClr val="E9439A"/>
    <a:srgbClr val="00339A"/>
    <a:srgbClr val="00297A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9813" autoAdjust="0"/>
  </p:normalViewPr>
  <p:slideViewPr>
    <p:cSldViewPr>
      <p:cViewPr>
        <p:scale>
          <a:sx n="75" d="100"/>
          <a:sy n="75" d="100"/>
        </p:scale>
        <p:origin x="-762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706" cy="339598"/>
          </a:xfrm>
          <a:prstGeom prst="rect">
            <a:avLst/>
          </a:prstGeom>
        </p:spPr>
        <p:txBody>
          <a:bodyPr vert="horz" lIns="83784" tIns="41892" rIns="83784" bIns="4189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6222" y="1"/>
            <a:ext cx="4302231" cy="339598"/>
          </a:xfrm>
          <a:prstGeom prst="rect">
            <a:avLst/>
          </a:prstGeom>
        </p:spPr>
        <p:txBody>
          <a:bodyPr vert="horz" lIns="83784" tIns="41892" rIns="83784" bIns="41892" rtlCol="0"/>
          <a:lstStyle>
            <a:lvl1pPr algn="r">
              <a:defRPr sz="1100"/>
            </a:lvl1pPr>
          </a:lstStyle>
          <a:p>
            <a:fld id="{7E24A173-F79F-4195-9B84-3BAC9AD327BA}" type="datetimeFigureOut">
              <a:rPr lang="ru-RU" smtClean="0"/>
              <a:t>14.09.2016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3888" y="509588"/>
            <a:ext cx="36036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4" tIns="41892" rIns="83784" bIns="4189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30" y="3229039"/>
            <a:ext cx="7943941" cy="3059240"/>
          </a:xfrm>
          <a:prstGeom prst="rect">
            <a:avLst/>
          </a:prstGeom>
        </p:spPr>
        <p:txBody>
          <a:bodyPr vert="horz" lIns="83784" tIns="41892" rIns="83784" bIns="4189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52"/>
            <a:ext cx="4303706" cy="339598"/>
          </a:xfrm>
          <a:prstGeom prst="rect">
            <a:avLst/>
          </a:prstGeom>
        </p:spPr>
        <p:txBody>
          <a:bodyPr vert="horz" lIns="83784" tIns="41892" rIns="83784" bIns="4189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6222" y="6456652"/>
            <a:ext cx="4302231" cy="339598"/>
          </a:xfrm>
          <a:prstGeom prst="rect">
            <a:avLst/>
          </a:prstGeom>
        </p:spPr>
        <p:txBody>
          <a:bodyPr vert="horz" lIns="83784" tIns="41892" rIns="83784" bIns="41892" rtlCol="0" anchor="b"/>
          <a:lstStyle>
            <a:lvl1pPr algn="r">
              <a:defRPr sz="1100"/>
            </a:lvl1pPr>
          </a:lstStyle>
          <a:p>
            <a:fld id="{D6F0B013-4128-4840-AFD8-2096E59F0C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14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0B013-4128-4840-AFD8-2096E59F0C3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79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2003" cy="7560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4"/>
            <a:ext cx="9624060" cy="12100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9/14/2016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0.png"/><Relationship Id="rId7" Type="http://schemas.openxmlformats.org/officeDocument/2006/relationships/image" Target="../media/image1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49.png"/><Relationship Id="rId3" Type="http://schemas.openxmlformats.org/officeDocument/2006/relationships/image" Target="../media/image10.png"/><Relationship Id="rId7" Type="http://schemas.openxmlformats.org/officeDocument/2006/relationships/image" Target="../media/image143.png"/><Relationship Id="rId12" Type="http://schemas.openxmlformats.org/officeDocument/2006/relationships/image" Target="../media/image1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2.png"/><Relationship Id="rId10" Type="http://schemas.openxmlformats.org/officeDocument/2006/relationships/image" Target="../media/image146.png"/><Relationship Id="rId4" Type="http://schemas.openxmlformats.org/officeDocument/2006/relationships/image" Target="../media/image11.png"/><Relationship Id="rId9" Type="http://schemas.openxmlformats.org/officeDocument/2006/relationships/image" Target="../media/image1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26" Type="http://schemas.openxmlformats.org/officeDocument/2006/relationships/image" Target="../media/image170.png"/><Relationship Id="rId3" Type="http://schemas.openxmlformats.org/officeDocument/2006/relationships/image" Target="../media/image10.pn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jpeg"/><Relationship Id="rId25" Type="http://schemas.openxmlformats.org/officeDocument/2006/relationships/image" Target="../media/image169.png"/><Relationship Id="rId2" Type="http://schemas.openxmlformats.org/officeDocument/2006/relationships/image" Target="../media/image9.png"/><Relationship Id="rId16" Type="http://schemas.openxmlformats.org/officeDocument/2006/relationships/image" Target="../media/image160.jpe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0.png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12.png"/><Relationship Id="rId15" Type="http://schemas.openxmlformats.org/officeDocument/2006/relationships/image" Target="../media/image159.jpeg"/><Relationship Id="rId23" Type="http://schemas.openxmlformats.org/officeDocument/2006/relationships/image" Target="../media/image167.png"/><Relationship Id="rId10" Type="http://schemas.openxmlformats.org/officeDocument/2006/relationships/image" Target="../media/image154.png"/><Relationship Id="rId19" Type="http://schemas.openxmlformats.org/officeDocument/2006/relationships/image" Target="../media/image163.png"/><Relationship Id="rId4" Type="http://schemas.openxmlformats.org/officeDocument/2006/relationships/image" Target="../media/image11.png"/><Relationship Id="rId9" Type="http://schemas.openxmlformats.org/officeDocument/2006/relationships/image" Target="../media/image153.png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Relationship Id="rId27" Type="http://schemas.openxmlformats.org/officeDocument/2006/relationships/image" Target="../media/image1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70.png"/><Relationship Id="rId3" Type="http://schemas.openxmlformats.org/officeDocument/2006/relationships/image" Target="../media/image9.png"/><Relationship Id="rId21" Type="http://schemas.openxmlformats.org/officeDocument/2006/relationships/image" Target="../media/image184.png"/><Relationship Id="rId7" Type="http://schemas.openxmlformats.org/officeDocument/2006/relationships/image" Target="../media/image15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5" Type="http://schemas.openxmlformats.org/officeDocument/2006/relationships/image" Target="../media/image18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0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5.png"/><Relationship Id="rId24" Type="http://schemas.openxmlformats.org/officeDocument/2006/relationships/image" Target="../media/image187.jpeg"/><Relationship Id="rId5" Type="http://schemas.openxmlformats.org/officeDocument/2006/relationships/image" Target="../media/image150.png"/><Relationship Id="rId15" Type="http://schemas.openxmlformats.org/officeDocument/2006/relationships/image" Target="../media/image179.png"/><Relationship Id="rId23" Type="http://schemas.openxmlformats.org/officeDocument/2006/relationships/image" Target="../media/image186.png"/><Relationship Id="rId10" Type="http://schemas.openxmlformats.org/officeDocument/2006/relationships/image" Target="../media/image174.png"/><Relationship Id="rId19" Type="http://schemas.openxmlformats.org/officeDocument/2006/relationships/image" Target="../media/image182.png"/><Relationship Id="rId4" Type="http://schemas.openxmlformats.org/officeDocument/2006/relationships/image" Target="../media/image11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96.png"/><Relationship Id="rId18" Type="http://schemas.openxmlformats.org/officeDocument/2006/relationships/image" Target="../media/image201.png"/><Relationship Id="rId26" Type="http://schemas.openxmlformats.org/officeDocument/2006/relationships/image" Target="../media/image209.png"/><Relationship Id="rId3" Type="http://schemas.openxmlformats.org/officeDocument/2006/relationships/image" Target="../media/image10.png"/><Relationship Id="rId21" Type="http://schemas.openxmlformats.org/officeDocument/2006/relationships/image" Target="../media/image204.png"/><Relationship Id="rId34" Type="http://schemas.openxmlformats.org/officeDocument/2006/relationships/image" Target="../media/image217.jpe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200.png"/><Relationship Id="rId25" Type="http://schemas.openxmlformats.org/officeDocument/2006/relationships/image" Target="../media/image208.png"/><Relationship Id="rId33" Type="http://schemas.openxmlformats.org/officeDocument/2006/relationships/image" Target="../media/image216.jpeg"/><Relationship Id="rId2" Type="http://schemas.openxmlformats.org/officeDocument/2006/relationships/image" Target="../media/image9.png"/><Relationship Id="rId16" Type="http://schemas.openxmlformats.org/officeDocument/2006/relationships/image" Target="../media/image199.png"/><Relationship Id="rId20" Type="http://schemas.openxmlformats.org/officeDocument/2006/relationships/image" Target="../media/image203.png"/><Relationship Id="rId29" Type="http://schemas.openxmlformats.org/officeDocument/2006/relationships/image" Target="../media/image2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24" Type="http://schemas.openxmlformats.org/officeDocument/2006/relationships/image" Target="../media/image207.png"/><Relationship Id="rId32" Type="http://schemas.openxmlformats.org/officeDocument/2006/relationships/image" Target="../media/image215.jpeg"/><Relationship Id="rId5" Type="http://schemas.openxmlformats.org/officeDocument/2006/relationships/image" Target="../media/image12.png"/><Relationship Id="rId15" Type="http://schemas.openxmlformats.org/officeDocument/2006/relationships/image" Target="../media/image198.png"/><Relationship Id="rId23" Type="http://schemas.openxmlformats.org/officeDocument/2006/relationships/image" Target="../media/image206.png"/><Relationship Id="rId28" Type="http://schemas.openxmlformats.org/officeDocument/2006/relationships/image" Target="../media/image211.jpg"/><Relationship Id="rId10" Type="http://schemas.openxmlformats.org/officeDocument/2006/relationships/image" Target="../media/image193.png"/><Relationship Id="rId19" Type="http://schemas.openxmlformats.org/officeDocument/2006/relationships/image" Target="../media/image202.png"/><Relationship Id="rId31" Type="http://schemas.openxmlformats.org/officeDocument/2006/relationships/image" Target="../media/image214.jpeg"/><Relationship Id="rId4" Type="http://schemas.openxmlformats.org/officeDocument/2006/relationships/image" Target="../media/image11.png"/><Relationship Id="rId9" Type="http://schemas.openxmlformats.org/officeDocument/2006/relationships/image" Target="../media/image192.png"/><Relationship Id="rId14" Type="http://schemas.openxmlformats.org/officeDocument/2006/relationships/image" Target="../media/image197.png"/><Relationship Id="rId22" Type="http://schemas.openxmlformats.org/officeDocument/2006/relationships/image" Target="../media/image205.png"/><Relationship Id="rId27" Type="http://schemas.openxmlformats.org/officeDocument/2006/relationships/image" Target="../media/image210.png"/><Relationship Id="rId30" Type="http://schemas.openxmlformats.org/officeDocument/2006/relationships/image" Target="../media/image21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jpg"/><Relationship Id="rId13" Type="http://schemas.openxmlformats.org/officeDocument/2006/relationships/image" Target="../media/image223.jpg"/><Relationship Id="rId3" Type="http://schemas.openxmlformats.org/officeDocument/2006/relationships/image" Target="../media/image10.png"/><Relationship Id="rId7" Type="http://schemas.openxmlformats.org/officeDocument/2006/relationships/image" Target="../media/image190.png"/><Relationship Id="rId12" Type="http://schemas.openxmlformats.org/officeDocument/2006/relationships/image" Target="../media/image222.jpg"/><Relationship Id="rId2" Type="http://schemas.openxmlformats.org/officeDocument/2006/relationships/image" Target="../media/image9.png"/><Relationship Id="rId16" Type="http://schemas.openxmlformats.org/officeDocument/2006/relationships/image" Target="../media/image2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9.png"/><Relationship Id="rId11" Type="http://schemas.openxmlformats.org/officeDocument/2006/relationships/image" Target="../media/image221.jpg"/><Relationship Id="rId5" Type="http://schemas.openxmlformats.org/officeDocument/2006/relationships/image" Target="../media/image12.png"/><Relationship Id="rId15" Type="http://schemas.openxmlformats.org/officeDocument/2006/relationships/image" Target="../media/image225.jpg"/><Relationship Id="rId10" Type="http://schemas.openxmlformats.org/officeDocument/2006/relationships/image" Target="../media/image220.jpg"/><Relationship Id="rId4" Type="http://schemas.openxmlformats.org/officeDocument/2006/relationships/image" Target="../media/image11.png"/><Relationship Id="rId9" Type="http://schemas.openxmlformats.org/officeDocument/2006/relationships/image" Target="../media/image219.jpg"/><Relationship Id="rId14" Type="http://schemas.openxmlformats.org/officeDocument/2006/relationships/image" Target="../media/image224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3" Type="http://schemas.openxmlformats.org/officeDocument/2006/relationships/image" Target="../media/image227.png"/><Relationship Id="rId7" Type="http://schemas.openxmlformats.org/officeDocument/2006/relationships/image" Target="../media/image2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232.png"/><Relationship Id="rId5" Type="http://schemas.openxmlformats.org/officeDocument/2006/relationships/image" Target="../media/image11.png"/><Relationship Id="rId10" Type="http://schemas.openxmlformats.org/officeDocument/2006/relationships/image" Target="../media/image231.png"/><Relationship Id="rId4" Type="http://schemas.openxmlformats.org/officeDocument/2006/relationships/image" Target="../media/image10.png"/><Relationship Id="rId9" Type="http://schemas.openxmlformats.org/officeDocument/2006/relationships/image" Target="../media/image23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4.png"/><Relationship Id="rId50" Type="http://schemas.openxmlformats.org/officeDocument/2006/relationships/image" Target="../media/image57.png"/><Relationship Id="rId55" Type="http://schemas.openxmlformats.org/officeDocument/2006/relationships/image" Target="../media/image62.png"/><Relationship Id="rId63" Type="http://schemas.openxmlformats.org/officeDocument/2006/relationships/image" Target="../media/image70.png"/><Relationship Id="rId68" Type="http://schemas.openxmlformats.org/officeDocument/2006/relationships/image" Target="../media/image75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2.png"/><Relationship Id="rId53" Type="http://schemas.openxmlformats.org/officeDocument/2006/relationships/image" Target="../media/image60.png"/><Relationship Id="rId58" Type="http://schemas.openxmlformats.org/officeDocument/2006/relationships/image" Target="../media/image65.png"/><Relationship Id="rId66" Type="http://schemas.openxmlformats.org/officeDocument/2006/relationships/image" Target="../media/image73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49" Type="http://schemas.openxmlformats.org/officeDocument/2006/relationships/image" Target="../media/image56.png"/><Relationship Id="rId57" Type="http://schemas.openxmlformats.org/officeDocument/2006/relationships/image" Target="../media/image64.png"/><Relationship Id="rId61" Type="http://schemas.openxmlformats.org/officeDocument/2006/relationships/image" Target="../media/image68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4" Type="http://schemas.openxmlformats.org/officeDocument/2006/relationships/image" Target="../media/image51.png"/><Relationship Id="rId52" Type="http://schemas.openxmlformats.org/officeDocument/2006/relationships/image" Target="../media/image59.png"/><Relationship Id="rId60" Type="http://schemas.openxmlformats.org/officeDocument/2006/relationships/image" Target="../media/image67.png"/><Relationship Id="rId65" Type="http://schemas.openxmlformats.org/officeDocument/2006/relationships/image" Target="../media/image7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5.png"/><Relationship Id="rId56" Type="http://schemas.openxmlformats.org/officeDocument/2006/relationships/image" Target="../media/image63.png"/><Relationship Id="rId64" Type="http://schemas.openxmlformats.org/officeDocument/2006/relationships/image" Target="../media/image71.png"/><Relationship Id="rId69" Type="http://schemas.openxmlformats.org/officeDocument/2006/relationships/image" Target="../media/image76.png"/><Relationship Id="rId8" Type="http://schemas.openxmlformats.org/officeDocument/2006/relationships/image" Target="../media/image15.png"/><Relationship Id="rId51" Type="http://schemas.openxmlformats.org/officeDocument/2006/relationships/image" Target="../media/image58.png"/><Relationship Id="rId3" Type="http://schemas.openxmlformats.org/officeDocument/2006/relationships/image" Target="../media/image10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3.png"/><Relationship Id="rId59" Type="http://schemas.openxmlformats.org/officeDocument/2006/relationships/image" Target="../media/image66.png"/><Relationship Id="rId67" Type="http://schemas.openxmlformats.org/officeDocument/2006/relationships/image" Target="../media/image74.png"/><Relationship Id="rId20" Type="http://schemas.openxmlformats.org/officeDocument/2006/relationships/image" Target="../media/image27.png"/><Relationship Id="rId41" Type="http://schemas.openxmlformats.org/officeDocument/2006/relationships/image" Target="../media/image48.png"/><Relationship Id="rId54" Type="http://schemas.openxmlformats.org/officeDocument/2006/relationships/image" Target="../media/image61.png"/><Relationship Id="rId62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10.png"/><Relationship Id="rId7" Type="http://schemas.openxmlformats.org/officeDocument/2006/relationships/image" Target="../media/image7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10.png"/><Relationship Id="rId7" Type="http://schemas.openxmlformats.org/officeDocument/2006/relationships/image" Target="../media/image7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12.png"/><Relationship Id="rId10" Type="http://schemas.openxmlformats.org/officeDocument/2006/relationships/image" Target="../media/image83.jpeg"/><Relationship Id="rId4" Type="http://schemas.openxmlformats.org/officeDocument/2006/relationships/image" Target="../media/image11.png"/><Relationship Id="rId9" Type="http://schemas.openxmlformats.org/officeDocument/2006/relationships/image" Target="../media/image8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0.png"/><Relationship Id="rId7" Type="http://schemas.openxmlformats.org/officeDocument/2006/relationships/image" Target="../media/image8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9" Type="http://schemas.openxmlformats.org/officeDocument/2006/relationships/image" Target="../media/image120.png"/><Relationship Id="rId21" Type="http://schemas.openxmlformats.org/officeDocument/2006/relationships/image" Target="../media/image102.png"/><Relationship Id="rId34" Type="http://schemas.openxmlformats.org/officeDocument/2006/relationships/image" Target="../media/image115.png"/><Relationship Id="rId42" Type="http://schemas.openxmlformats.org/officeDocument/2006/relationships/image" Target="../media/image123.png"/><Relationship Id="rId47" Type="http://schemas.openxmlformats.org/officeDocument/2006/relationships/image" Target="../media/image128.png"/><Relationship Id="rId50" Type="http://schemas.openxmlformats.org/officeDocument/2006/relationships/image" Target="../media/image131.png"/><Relationship Id="rId55" Type="http://schemas.openxmlformats.org/officeDocument/2006/relationships/image" Target="../media/image136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png"/><Relationship Id="rId25" Type="http://schemas.openxmlformats.org/officeDocument/2006/relationships/image" Target="../media/image106.png"/><Relationship Id="rId33" Type="http://schemas.openxmlformats.org/officeDocument/2006/relationships/image" Target="../media/image114.png"/><Relationship Id="rId38" Type="http://schemas.openxmlformats.org/officeDocument/2006/relationships/image" Target="../media/image119.png"/><Relationship Id="rId46" Type="http://schemas.openxmlformats.org/officeDocument/2006/relationships/image" Target="../media/image127.png"/><Relationship Id="rId2" Type="http://schemas.openxmlformats.org/officeDocument/2006/relationships/image" Target="../media/image9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41" Type="http://schemas.openxmlformats.org/officeDocument/2006/relationships/image" Target="../media/image122.png"/><Relationship Id="rId54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32" Type="http://schemas.openxmlformats.org/officeDocument/2006/relationships/image" Target="../media/image113.png"/><Relationship Id="rId37" Type="http://schemas.openxmlformats.org/officeDocument/2006/relationships/image" Target="../media/image118.png"/><Relationship Id="rId40" Type="http://schemas.openxmlformats.org/officeDocument/2006/relationships/image" Target="../media/image121.png"/><Relationship Id="rId45" Type="http://schemas.openxmlformats.org/officeDocument/2006/relationships/image" Target="../media/image126.png"/><Relationship Id="rId53" Type="http://schemas.openxmlformats.org/officeDocument/2006/relationships/image" Target="../media/image134.png"/><Relationship Id="rId5" Type="http://schemas.openxmlformats.org/officeDocument/2006/relationships/image" Target="../media/image12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36" Type="http://schemas.openxmlformats.org/officeDocument/2006/relationships/image" Target="../media/image117.png"/><Relationship Id="rId49" Type="http://schemas.openxmlformats.org/officeDocument/2006/relationships/image" Target="../media/image130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png"/><Relationship Id="rId44" Type="http://schemas.openxmlformats.org/officeDocument/2006/relationships/image" Target="../media/image125.png"/><Relationship Id="rId52" Type="http://schemas.openxmlformats.org/officeDocument/2006/relationships/image" Target="../media/image133.png"/><Relationship Id="rId4" Type="http://schemas.openxmlformats.org/officeDocument/2006/relationships/image" Target="../media/image11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Relationship Id="rId35" Type="http://schemas.openxmlformats.org/officeDocument/2006/relationships/image" Target="../media/image116.png"/><Relationship Id="rId43" Type="http://schemas.openxmlformats.org/officeDocument/2006/relationships/image" Target="../media/image124.png"/><Relationship Id="rId48" Type="http://schemas.openxmlformats.org/officeDocument/2006/relationships/image" Target="../media/image129.png"/><Relationship Id="rId8" Type="http://schemas.openxmlformats.org/officeDocument/2006/relationships/image" Target="../media/image89.png"/><Relationship Id="rId51" Type="http://schemas.openxmlformats.org/officeDocument/2006/relationships/image" Target="../media/image132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625631" cy="6608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161199" y="0"/>
            <a:ext cx="3261360" cy="7560309"/>
          </a:xfrm>
          <a:custGeom>
            <a:avLst/>
            <a:gdLst/>
            <a:ahLst/>
            <a:cxnLst/>
            <a:rect l="l" t="t" r="r" b="b"/>
            <a:pathLst>
              <a:path w="3261359" h="7560309">
                <a:moveTo>
                  <a:pt x="3261032" y="0"/>
                </a:moveTo>
                <a:lnTo>
                  <a:pt x="3003872" y="0"/>
                </a:lnTo>
                <a:lnTo>
                  <a:pt x="0" y="7560005"/>
                </a:lnTo>
                <a:lnTo>
                  <a:pt x="257158" y="7560005"/>
                </a:lnTo>
                <a:lnTo>
                  <a:pt x="326103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7655077" y="0"/>
            <a:ext cx="3037205" cy="7560309"/>
          </a:xfrm>
          <a:custGeom>
            <a:avLst/>
            <a:gdLst/>
            <a:ahLst/>
            <a:cxnLst/>
            <a:rect l="l" t="t" r="r" b="b"/>
            <a:pathLst>
              <a:path w="3037204" h="7560309">
                <a:moveTo>
                  <a:pt x="3036925" y="0"/>
                </a:moveTo>
                <a:lnTo>
                  <a:pt x="3003880" y="0"/>
                </a:lnTo>
                <a:lnTo>
                  <a:pt x="0" y="7560005"/>
                </a:lnTo>
                <a:lnTo>
                  <a:pt x="3036925" y="7560005"/>
                </a:lnTo>
                <a:lnTo>
                  <a:pt x="3036925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962572" y="3207476"/>
            <a:ext cx="1729430" cy="4352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9417491" y="4352378"/>
            <a:ext cx="1275080" cy="3208020"/>
          </a:xfrm>
          <a:custGeom>
            <a:avLst/>
            <a:gdLst/>
            <a:ahLst/>
            <a:cxnLst/>
            <a:rect l="l" t="t" r="r" b="b"/>
            <a:pathLst>
              <a:path w="1275079" h="3208020">
                <a:moveTo>
                  <a:pt x="1274512" y="0"/>
                </a:moveTo>
                <a:lnTo>
                  <a:pt x="0" y="3207627"/>
                </a:lnTo>
                <a:lnTo>
                  <a:pt x="1274512" y="3207627"/>
                </a:lnTo>
                <a:lnTo>
                  <a:pt x="1274512" y="0"/>
                </a:lnTo>
                <a:close/>
              </a:path>
            </a:pathLst>
          </a:custGeom>
          <a:solidFill>
            <a:srgbClr val="C5C6C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9608856" y="4833991"/>
            <a:ext cx="1083310" cy="2726055"/>
          </a:xfrm>
          <a:custGeom>
            <a:avLst/>
            <a:gdLst/>
            <a:ahLst/>
            <a:cxnLst/>
            <a:rect l="l" t="t" r="r" b="b"/>
            <a:pathLst>
              <a:path w="1083309" h="2726054">
                <a:moveTo>
                  <a:pt x="1083146" y="0"/>
                </a:moveTo>
                <a:lnTo>
                  <a:pt x="0" y="2726013"/>
                </a:lnTo>
                <a:lnTo>
                  <a:pt x="1083146" y="2726013"/>
                </a:lnTo>
                <a:lnTo>
                  <a:pt x="1083146" y="0"/>
                </a:lnTo>
                <a:close/>
              </a:path>
            </a:pathLst>
          </a:custGeom>
          <a:solidFill>
            <a:srgbClr val="EBEC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157095" cy="5428615"/>
          </a:xfrm>
          <a:custGeom>
            <a:avLst/>
            <a:gdLst/>
            <a:ahLst/>
            <a:cxnLst/>
            <a:rect l="l" t="t" r="r" b="b"/>
            <a:pathLst>
              <a:path w="2157095" h="5428615">
                <a:moveTo>
                  <a:pt x="2156839" y="0"/>
                </a:moveTo>
                <a:lnTo>
                  <a:pt x="1899676" y="0"/>
                </a:lnTo>
                <a:lnTo>
                  <a:pt x="0" y="4781020"/>
                </a:lnTo>
                <a:lnTo>
                  <a:pt x="0" y="5428224"/>
                </a:lnTo>
                <a:lnTo>
                  <a:pt x="21568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2484462" y="3067519"/>
            <a:ext cx="5723077" cy="1040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2504998" y="4281982"/>
            <a:ext cx="1073518" cy="140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675011" y="4284027"/>
            <a:ext cx="114300" cy="137160"/>
          </a:xfrm>
          <a:custGeom>
            <a:avLst/>
            <a:gdLst/>
            <a:ahLst/>
            <a:cxnLst/>
            <a:rect l="l" t="t" r="r" b="b"/>
            <a:pathLst>
              <a:path w="114300" h="137160">
                <a:moveTo>
                  <a:pt x="16192" y="0"/>
                </a:moveTo>
                <a:lnTo>
                  <a:pt x="7531" y="50"/>
                </a:lnTo>
                <a:lnTo>
                  <a:pt x="4470" y="342"/>
                </a:lnTo>
                <a:lnTo>
                  <a:pt x="3251" y="635"/>
                </a:lnTo>
                <a:lnTo>
                  <a:pt x="2374" y="1016"/>
                </a:lnTo>
                <a:lnTo>
                  <a:pt x="1460" y="1358"/>
                </a:lnTo>
                <a:lnTo>
                  <a:pt x="825" y="1841"/>
                </a:lnTo>
                <a:lnTo>
                  <a:pt x="228" y="2870"/>
                </a:lnTo>
                <a:lnTo>
                  <a:pt x="105" y="3162"/>
                </a:lnTo>
                <a:lnTo>
                  <a:pt x="0" y="133553"/>
                </a:lnTo>
                <a:lnTo>
                  <a:pt x="139" y="134137"/>
                </a:lnTo>
                <a:lnTo>
                  <a:pt x="13957" y="137096"/>
                </a:lnTo>
                <a:lnTo>
                  <a:pt x="16433" y="136804"/>
                </a:lnTo>
                <a:lnTo>
                  <a:pt x="45700" y="100520"/>
                </a:lnTo>
                <a:lnTo>
                  <a:pt x="22618" y="100520"/>
                </a:lnTo>
                <a:lnTo>
                  <a:pt x="23152" y="93281"/>
                </a:lnTo>
                <a:lnTo>
                  <a:pt x="23508" y="86423"/>
                </a:lnTo>
                <a:lnTo>
                  <a:pt x="23634" y="2870"/>
                </a:lnTo>
                <a:lnTo>
                  <a:pt x="22758" y="1803"/>
                </a:lnTo>
                <a:lnTo>
                  <a:pt x="19354" y="342"/>
                </a:lnTo>
                <a:lnTo>
                  <a:pt x="16192" y="0"/>
                </a:lnTo>
                <a:close/>
              </a:path>
              <a:path w="114300" h="137160">
                <a:moveTo>
                  <a:pt x="114096" y="36334"/>
                </a:moveTo>
                <a:lnTo>
                  <a:pt x="91478" y="36334"/>
                </a:lnTo>
                <a:lnTo>
                  <a:pt x="91180" y="40170"/>
                </a:lnTo>
                <a:lnTo>
                  <a:pt x="90942" y="43865"/>
                </a:lnTo>
                <a:lnTo>
                  <a:pt x="90550" y="51549"/>
                </a:lnTo>
                <a:lnTo>
                  <a:pt x="90462" y="133553"/>
                </a:lnTo>
                <a:lnTo>
                  <a:pt x="90652" y="134137"/>
                </a:lnTo>
                <a:lnTo>
                  <a:pt x="98247" y="137045"/>
                </a:lnTo>
                <a:lnTo>
                  <a:pt x="106603" y="137045"/>
                </a:lnTo>
                <a:lnTo>
                  <a:pt x="113512" y="134721"/>
                </a:lnTo>
                <a:lnTo>
                  <a:pt x="113906" y="134188"/>
                </a:lnTo>
                <a:lnTo>
                  <a:pt x="114096" y="133553"/>
                </a:lnTo>
                <a:lnTo>
                  <a:pt x="114096" y="36334"/>
                </a:lnTo>
                <a:close/>
              </a:path>
              <a:path w="114300" h="137160">
                <a:moveTo>
                  <a:pt x="107238" y="241"/>
                </a:moveTo>
                <a:lnTo>
                  <a:pt x="99949" y="241"/>
                </a:lnTo>
                <a:lnTo>
                  <a:pt x="97459" y="533"/>
                </a:lnTo>
                <a:lnTo>
                  <a:pt x="96393" y="736"/>
                </a:lnTo>
                <a:lnTo>
                  <a:pt x="95516" y="1066"/>
                </a:lnTo>
                <a:lnTo>
                  <a:pt x="94589" y="1358"/>
                </a:lnTo>
                <a:lnTo>
                  <a:pt x="93820" y="1841"/>
                </a:lnTo>
                <a:lnTo>
                  <a:pt x="92595" y="2870"/>
                </a:lnTo>
                <a:lnTo>
                  <a:pt x="92011" y="3505"/>
                </a:lnTo>
                <a:lnTo>
                  <a:pt x="91478" y="4279"/>
                </a:lnTo>
                <a:lnTo>
                  <a:pt x="36423" y="79705"/>
                </a:lnTo>
                <a:lnTo>
                  <a:pt x="33896" y="83019"/>
                </a:lnTo>
                <a:lnTo>
                  <a:pt x="31470" y="86423"/>
                </a:lnTo>
                <a:lnTo>
                  <a:pt x="24803" y="96875"/>
                </a:lnTo>
                <a:lnTo>
                  <a:pt x="22618" y="100520"/>
                </a:lnTo>
                <a:lnTo>
                  <a:pt x="45700" y="100520"/>
                </a:lnTo>
                <a:lnTo>
                  <a:pt x="79032" y="54864"/>
                </a:lnTo>
                <a:lnTo>
                  <a:pt x="91478" y="36334"/>
                </a:lnTo>
                <a:lnTo>
                  <a:pt x="114096" y="36334"/>
                </a:lnTo>
                <a:lnTo>
                  <a:pt x="110007" y="533"/>
                </a:lnTo>
                <a:lnTo>
                  <a:pt x="107238" y="241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898684" y="4281982"/>
            <a:ext cx="1450682" cy="184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424208" y="4210786"/>
            <a:ext cx="110489" cy="249554"/>
          </a:xfrm>
          <a:custGeom>
            <a:avLst/>
            <a:gdLst/>
            <a:ahLst/>
            <a:cxnLst/>
            <a:rect l="l" t="t" r="r" b="b"/>
            <a:pathLst>
              <a:path w="110489" h="249554">
                <a:moveTo>
                  <a:pt x="101752" y="0"/>
                </a:moveTo>
                <a:lnTo>
                  <a:pt x="88468" y="2768"/>
                </a:lnTo>
                <a:lnTo>
                  <a:pt x="87833" y="3492"/>
                </a:lnTo>
                <a:lnTo>
                  <a:pt x="87350" y="4470"/>
                </a:lnTo>
                <a:lnTo>
                  <a:pt x="86956" y="5689"/>
                </a:lnTo>
                <a:lnTo>
                  <a:pt x="787" y="242100"/>
                </a:lnTo>
                <a:lnTo>
                  <a:pt x="203" y="243319"/>
                </a:lnTo>
                <a:lnTo>
                  <a:pt x="0" y="244386"/>
                </a:lnTo>
                <a:lnTo>
                  <a:pt x="393" y="246189"/>
                </a:lnTo>
                <a:lnTo>
                  <a:pt x="876" y="246964"/>
                </a:lnTo>
                <a:lnTo>
                  <a:pt x="1752" y="247548"/>
                </a:lnTo>
                <a:lnTo>
                  <a:pt x="2628" y="248183"/>
                </a:lnTo>
                <a:lnTo>
                  <a:pt x="3848" y="248666"/>
                </a:lnTo>
                <a:lnTo>
                  <a:pt x="6959" y="249351"/>
                </a:lnTo>
                <a:lnTo>
                  <a:pt x="8902" y="249491"/>
                </a:lnTo>
                <a:lnTo>
                  <a:pt x="14986" y="249389"/>
                </a:lnTo>
                <a:lnTo>
                  <a:pt x="23685" y="243801"/>
                </a:lnTo>
                <a:lnTo>
                  <a:pt x="110350" y="6172"/>
                </a:lnTo>
                <a:lnTo>
                  <a:pt x="110502" y="5105"/>
                </a:lnTo>
                <a:lnTo>
                  <a:pt x="110299" y="4127"/>
                </a:lnTo>
                <a:lnTo>
                  <a:pt x="110159" y="3162"/>
                </a:lnTo>
                <a:lnTo>
                  <a:pt x="109626" y="2425"/>
                </a:lnTo>
                <a:lnTo>
                  <a:pt x="108750" y="1841"/>
                </a:lnTo>
                <a:lnTo>
                  <a:pt x="107924" y="1257"/>
                </a:lnTo>
                <a:lnTo>
                  <a:pt x="106705" y="825"/>
                </a:lnTo>
                <a:lnTo>
                  <a:pt x="103695" y="139"/>
                </a:lnTo>
                <a:lnTo>
                  <a:pt x="101752" y="0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630964" y="4281982"/>
            <a:ext cx="1047432" cy="1902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769671" y="4227423"/>
            <a:ext cx="171450" cy="195580"/>
          </a:xfrm>
          <a:custGeom>
            <a:avLst/>
            <a:gdLst/>
            <a:ahLst/>
            <a:cxnLst/>
            <a:rect l="l" t="t" r="r" b="b"/>
            <a:pathLst>
              <a:path w="171450" h="195579">
                <a:moveTo>
                  <a:pt x="80352" y="0"/>
                </a:moveTo>
                <a:lnTo>
                  <a:pt x="71983" y="0"/>
                </a:lnTo>
                <a:lnTo>
                  <a:pt x="64848" y="226"/>
                </a:lnTo>
                <a:lnTo>
                  <a:pt x="25285" y="17602"/>
                </a:lnTo>
                <a:lnTo>
                  <a:pt x="20142" y="27711"/>
                </a:lnTo>
                <a:lnTo>
                  <a:pt x="18097" y="33058"/>
                </a:lnTo>
                <a:lnTo>
                  <a:pt x="17330" y="37490"/>
                </a:lnTo>
                <a:lnTo>
                  <a:pt x="17240" y="48920"/>
                </a:lnTo>
                <a:lnTo>
                  <a:pt x="17513" y="51206"/>
                </a:lnTo>
                <a:lnTo>
                  <a:pt x="28740" y="76492"/>
                </a:lnTo>
                <a:lnTo>
                  <a:pt x="31419" y="80683"/>
                </a:lnTo>
                <a:lnTo>
                  <a:pt x="34683" y="85344"/>
                </a:lnTo>
                <a:lnTo>
                  <a:pt x="38468" y="90500"/>
                </a:lnTo>
                <a:lnTo>
                  <a:pt x="31572" y="94640"/>
                </a:lnTo>
                <a:lnTo>
                  <a:pt x="25628" y="98818"/>
                </a:lnTo>
                <a:lnTo>
                  <a:pt x="20777" y="102958"/>
                </a:lnTo>
                <a:lnTo>
                  <a:pt x="15862" y="107086"/>
                </a:lnTo>
                <a:lnTo>
                  <a:pt x="0" y="149745"/>
                </a:lnTo>
                <a:lnTo>
                  <a:pt x="736" y="154800"/>
                </a:lnTo>
                <a:lnTo>
                  <a:pt x="24803" y="187477"/>
                </a:lnTo>
                <a:lnTo>
                  <a:pt x="55295" y="195503"/>
                </a:lnTo>
                <a:lnTo>
                  <a:pt x="67652" y="195503"/>
                </a:lnTo>
                <a:lnTo>
                  <a:pt x="104368" y="185000"/>
                </a:lnTo>
                <a:lnTo>
                  <a:pt x="118486" y="175666"/>
                </a:lnTo>
                <a:lnTo>
                  <a:pt x="57924" y="175666"/>
                </a:lnTo>
                <a:lnTo>
                  <a:pt x="52336" y="174840"/>
                </a:lnTo>
                <a:lnTo>
                  <a:pt x="25539" y="146913"/>
                </a:lnTo>
                <a:lnTo>
                  <a:pt x="25663" y="137731"/>
                </a:lnTo>
                <a:lnTo>
                  <a:pt x="38722" y="114376"/>
                </a:lnTo>
                <a:lnTo>
                  <a:pt x="41871" y="111366"/>
                </a:lnTo>
                <a:lnTo>
                  <a:pt x="45859" y="108356"/>
                </a:lnTo>
                <a:lnTo>
                  <a:pt x="50584" y="105283"/>
                </a:lnTo>
                <a:lnTo>
                  <a:pt x="81795" y="105283"/>
                </a:lnTo>
                <a:lnTo>
                  <a:pt x="78600" y="101739"/>
                </a:lnTo>
                <a:lnTo>
                  <a:pt x="75044" y="97650"/>
                </a:lnTo>
                <a:lnTo>
                  <a:pt x="71831" y="93764"/>
                </a:lnTo>
                <a:lnTo>
                  <a:pt x="78216" y="90229"/>
                </a:lnTo>
                <a:lnTo>
                  <a:pt x="84100" y="86785"/>
                </a:lnTo>
                <a:lnTo>
                  <a:pt x="89492" y="83427"/>
                </a:lnTo>
                <a:lnTo>
                  <a:pt x="94399" y="80149"/>
                </a:lnTo>
                <a:lnTo>
                  <a:pt x="95532" y="79362"/>
                </a:lnTo>
                <a:lnTo>
                  <a:pt x="59436" y="79362"/>
                </a:lnTo>
                <a:lnTo>
                  <a:pt x="56515" y="75285"/>
                </a:lnTo>
                <a:lnTo>
                  <a:pt x="43141" y="50520"/>
                </a:lnTo>
                <a:lnTo>
                  <a:pt x="42405" y="47853"/>
                </a:lnTo>
                <a:lnTo>
                  <a:pt x="42075" y="45224"/>
                </a:lnTo>
                <a:lnTo>
                  <a:pt x="42075" y="39624"/>
                </a:lnTo>
                <a:lnTo>
                  <a:pt x="57099" y="21196"/>
                </a:lnTo>
                <a:lnTo>
                  <a:pt x="60553" y="19888"/>
                </a:lnTo>
                <a:lnTo>
                  <a:pt x="64782" y="19253"/>
                </a:lnTo>
                <a:lnTo>
                  <a:pt x="116698" y="19253"/>
                </a:lnTo>
                <a:lnTo>
                  <a:pt x="116039" y="17741"/>
                </a:lnTo>
                <a:lnTo>
                  <a:pt x="112979" y="13703"/>
                </a:lnTo>
                <a:lnTo>
                  <a:pt x="104901" y="7086"/>
                </a:lnTo>
                <a:lnTo>
                  <a:pt x="99847" y="4508"/>
                </a:lnTo>
                <a:lnTo>
                  <a:pt x="87541" y="908"/>
                </a:lnTo>
                <a:lnTo>
                  <a:pt x="80352" y="0"/>
                </a:lnTo>
                <a:close/>
              </a:path>
              <a:path w="171450" h="195579">
                <a:moveTo>
                  <a:pt x="159725" y="173278"/>
                </a:moveTo>
                <a:lnTo>
                  <a:pt x="121450" y="173278"/>
                </a:lnTo>
                <a:lnTo>
                  <a:pt x="126834" y="177609"/>
                </a:lnTo>
                <a:lnTo>
                  <a:pt x="158546" y="195211"/>
                </a:lnTo>
                <a:lnTo>
                  <a:pt x="162928" y="195211"/>
                </a:lnTo>
                <a:lnTo>
                  <a:pt x="171314" y="187375"/>
                </a:lnTo>
                <a:lnTo>
                  <a:pt x="171297" y="178485"/>
                </a:lnTo>
                <a:lnTo>
                  <a:pt x="170713" y="176199"/>
                </a:lnTo>
                <a:lnTo>
                  <a:pt x="170319" y="175463"/>
                </a:lnTo>
                <a:lnTo>
                  <a:pt x="169392" y="174790"/>
                </a:lnTo>
                <a:lnTo>
                  <a:pt x="164045" y="174790"/>
                </a:lnTo>
                <a:lnTo>
                  <a:pt x="162877" y="174498"/>
                </a:lnTo>
                <a:lnTo>
                  <a:pt x="161366" y="173964"/>
                </a:lnTo>
                <a:lnTo>
                  <a:pt x="159918" y="173380"/>
                </a:lnTo>
                <a:lnTo>
                  <a:pt x="159725" y="173278"/>
                </a:lnTo>
                <a:close/>
              </a:path>
              <a:path w="171450" h="195579">
                <a:moveTo>
                  <a:pt x="81795" y="105283"/>
                </a:moveTo>
                <a:lnTo>
                  <a:pt x="50584" y="105283"/>
                </a:lnTo>
                <a:lnTo>
                  <a:pt x="54127" y="109664"/>
                </a:lnTo>
                <a:lnTo>
                  <a:pt x="84670" y="141960"/>
                </a:lnTo>
                <a:lnTo>
                  <a:pt x="104317" y="159905"/>
                </a:lnTo>
                <a:lnTo>
                  <a:pt x="101739" y="162090"/>
                </a:lnTo>
                <a:lnTo>
                  <a:pt x="98971" y="164185"/>
                </a:lnTo>
                <a:lnTo>
                  <a:pt x="95831" y="166179"/>
                </a:lnTo>
                <a:lnTo>
                  <a:pt x="92900" y="168071"/>
                </a:lnTo>
                <a:lnTo>
                  <a:pt x="89687" y="169773"/>
                </a:lnTo>
                <a:lnTo>
                  <a:pt x="86283" y="171132"/>
                </a:lnTo>
                <a:lnTo>
                  <a:pt x="82931" y="172542"/>
                </a:lnTo>
                <a:lnTo>
                  <a:pt x="79375" y="173621"/>
                </a:lnTo>
                <a:lnTo>
                  <a:pt x="71983" y="175272"/>
                </a:lnTo>
                <a:lnTo>
                  <a:pt x="68186" y="175666"/>
                </a:lnTo>
                <a:lnTo>
                  <a:pt x="118486" y="175666"/>
                </a:lnTo>
                <a:lnTo>
                  <a:pt x="121450" y="173278"/>
                </a:lnTo>
                <a:lnTo>
                  <a:pt x="159725" y="173278"/>
                </a:lnTo>
                <a:lnTo>
                  <a:pt x="158064" y="172402"/>
                </a:lnTo>
                <a:lnTo>
                  <a:pt x="136525" y="157035"/>
                </a:lnTo>
                <a:lnTo>
                  <a:pt x="139395" y="153238"/>
                </a:lnTo>
                <a:lnTo>
                  <a:pt x="141973" y="149110"/>
                </a:lnTo>
                <a:lnTo>
                  <a:pt x="145040" y="143217"/>
                </a:lnTo>
                <a:lnTo>
                  <a:pt x="119684" y="143217"/>
                </a:lnTo>
                <a:lnTo>
                  <a:pt x="115506" y="139433"/>
                </a:lnTo>
                <a:lnTo>
                  <a:pt x="86182" y="110147"/>
                </a:lnTo>
                <a:lnTo>
                  <a:pt x="81795" y="105283"/>
                </a:lnTo>
                <a:close/>
              </a:path>
              <a:path w="171450" h="195579">
                <a:moveTo>
                  <a:pt x="168567" y="174548"/>
                </a:moveTo>
                <a:lnTo>
                  <a:pt x="167741" y="174637"/>
                </a:lnTo>
                <a:lnTo>
                  <a:pt x="164045" y="174790"/>
                </a:lnTo>
                <a:lnTo>
                  <a:pt x="169392" y="174790"/>
                </a:lnTo>
                <a:lnTo>
                  <a:pt x="169252" y="174688"/>
                </a:lnTo>
                <a:lnTo>
                  <a:pt x="168567" y="174548"/>
                </a:lnTo>
                <a:close/>
              </a:path>
              <a:path w="171450" h="195579">
                <a:moveTo>
                  <a:pt x="139192" y="91135"/>
                </a:moveTo>
                <a:lnTo>
                  <a:pt x="132238" y="105283"/>
                </a:lnTo>
                <a:lnTo>
                  <a:pt x="131952" y="109029"/>
                </a:lnTo>
                <a:lnTo>
                  <a:pt x="124352" y="135496"/>
                </a:lnTo>
                <a:lnTo>
                  <a:pt x="123342" y="137731"/>
                </a:lnTo>
                <a:lnTo>
                  <a:pt x="121589" y="140639"/>
                </a:lnTo>
                <a:lnTo>
                  <a:pt x="119684" y="143217"/>
                </a:lnTo>
                <a:lnTo>
                  <a:pt x="145040" y="143217"/>
                </a:lnTo>
                <a:lnTo>
                  <a:pt x="155186" y="105283"/>
                </a:lnTo>
                <a:lnTo>
                  <a:pt x="155086" y="94640"/>
                </a:lnTo>
                <a:lnTo>
                  <a:pt x="150329" y="91274"/>
                </a:lnTo>
                <a:lnTo>
                  <a:pt x="139192" y="91135"/>
                </a:lnTo>
                <a:close/>
              </a:path>
              <a:path w="171450" h="195579">
                <a:moveTo>
                  <a:pt x="116698" y="19253"/>
                </a:moveTo>
                <a:lnTo>
                  <a:pt x="74510" y="19253"/>
                </a:lnTo>
                <a:lnTo>
                  <a:pt x="78498" y="19837"/>
                </a:lnTo>
                <a:lnTo>
                  <a:pt x="81800" y="20955"/>
                </a:lnTo>
                <a:lnTo>
                  <a:pt x="94864" y="32385"/>
                </a:lnTo>
                <a:lnTo>
                  <a:pt x="95859" y="34810"/>
                </a:lnTo>
                <a:lnTo>
                  <a:pt x="96354" y="37490"/>
                </a:lnTo>
                <a:lnTo>
                  <a:pt x="96335" y="43764"/>
                </a:lnTo>
                <a:lnTo>
                  <a:pt x="95719" y="46926"/>
                </a:lnTo>
                <a:lnTo>
                  <a:pt x="94399" y="49936"/>
                </a:lnTo>
                <a:lnTo>
                  <a:pt x="93141" y="53009"/>
                </a:lnTo>
                <a:lnTo>
                  <a:pt x="59436" y="79362"/>
                </a:lnTo>
                <a:lnTo>
                  <a:pt x="95532" y="79362"/>
                </a:lnTo>
                <a:lnTo>
                  <a:pt x="120230" y="48920"/>
                </a:lnTo>
                <a:lnTo>
                  <a:pt x="121158" y="43764"/>
                </a:lnTo>
                <a:lnTo>
                  <a:pt x="121148" y="32334"/>
                </a:lnTo>
                <a:lnTo>
                  <a:pt x="120129" y="27127"/>
                </a:lnTo>
                <a:lnTo>
                  <a:pt x="116698" y="19253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7046162" y="4221975"/>
            <a:ext cx="1123518" cy="2502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389" y="605802"/>
            <a:ext cx="1149505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011933" y="768350"/>
            <a:ext cx="1531670" cy="3242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C:\Users\руслан\Pictures\Монтажная область 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97" y="1571625"/>
            <a:ext cx="9562476" cy="56450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325" y="605802"/>
            <a:ext cx="1375744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82" name="Группа 281"/>
          <p:cNvGrpSpPr/>
          <p:nvPr/>
        </p:nvGrpSpPr>
        <p:grpSpPr>
          <a:xfrm>
            <a:off x="1132816" y="1403881"/>
            <a:ext cx="8276061" cy="196063"/>
            <a:chOff x="1156305" y="1645081"/>
            <a:chExt cx="8276061" cy="196063"/>
          </a:xfrm>
        </p:grpSpPr>
        <p:sp>
          <p:nvSpPr>
            <p:cNvPr id="18" name="object 18"/>
            <p:cNvSpPr/>
            <p:nvPr/>
          </p:nvSpPr>
          <p:spPr>
            <a:xfrm>
              <a:off x="1156305" y="1645081"/>
              <a:ext cx="1104929" cy="1574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331671" y="1645081"/>
              <a:ext cx="945220" cy="1959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3357232" y="1692097"/>
              <a:ext cx="807605" cy="14897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4249102" y="1692097"/>
              <a:ext cx="1471295" cy="11041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804509" y="1692097"/>
              <a:ext cx="1007541" cy="14897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23"/>
            <p:cNvSpPr/>
            <p:nvPr/>
          </p:nvSpPr>
          <p:spPr>
            <a:xfrm>
              <a:off x="6881520" y="1694383"/>
              <a:ext cx="121920" cy="142875"/>
            </a:xfrm>
            <a:custGeom>
              <a:avLst/>
              <a:gdLst/>
              <a:ahLst/>
              <a:cxnLst/>
              <a:rect l="l" t="t" r="r" b="b"/>
              <a:pathLst>
                <a:path w="121920" h="142875">
                  <a:moveTo>
                    <a:pt x="119062" y="90525"/>
                  </a:moveTo>
                  <a:lnTo>
                    <a:pt x="2667" y="90525"/>
                  </a:lnTo>
                  <a:lnTo>
                    <a:pt x="1485" y="90830"/>
                  </a:lnTo>
                  <a:lnTo>
                    <a:pt x="304" y="92011"/>
                  </a:lnTo>
                  <a:lnTo>
                    <a:pt x="0" y="93230"/>
                  </a:lnTo>
                  <a:lnTo>
                    <a:pt x="114" y="140703"/>
                  </a:lnTo>
                  <a:lnTo>
                    <a:pt x="5143" y="142570"/>
                  </a:lnTo>
                  <a:lnTo>
                    <a:pt x="10591" y="142570"/>
                  </a:lnTo>
                  <a:lnTo>
                    <a:pt x="15544" y="106070"/>
                  </a:lnTo>
                  <a:lnTo>
                    <a:pt x="121812" y="106070"/>
                  </a:lnTo>
                  <a:lnTo>
                    <a:pt x="121843" y="93230"/>
                  </a:lnTo>
                  <a:lnTo>
                    <a:pt x="121500" y="92011"/>
                  </a:lnTo>
                  <a:lnTo>
                    <a:pt x="120853" y="91401"/>
                  </a:lnTo>
                  <a:lnTo>
                    <a:pt x="120167" y="90830"/>
                  </a:lnTo>
                  <a:lnTo>
                    <a:pt x="119062" y="90525"/>
                  </a:lnTo>
                  <a:close/>
                </a:path>
                <a:path w="121920" h="142875">
                  <a:moveTo>
                    <a:pt x="121812" y="106070"/>
                  </a:moveTo>
                  <a:lnTo>
                    <a:pt x="106299" y="106070"/>
                  </a:lnTo>
                  <a:lnTo>
                    <a:pt x="106413" y="140703"/>
                  </a:lnTo>
                  <a:lnTo>
                    <a:pt x="111366" y="142570"/>
                  </a:lnTo>
                  <a:lnTo>
                    <a:pt x="116700" y="142570"/>
                  </a:lnTo>
                  <a:lnTo>
                    <a:pt x="121812" y="106070"/>
                  </a:lnTo>
                  <a:close/>
                </a:path>
                <a:path w="121920" h="142875">
                  <a:moveTo>
                    <a:pt x="99669" y="0"/>
                  </a:moveTo>
                  <a:lnTo>
                    <a:pt x="41262" y="0"/>
                  </a:lnTo>
                  <a:lnTo>
                    <a:pt x="40462" y="152"/>
                  </a:lnTo>
                  <a:lnTo>
                    <a:pt x="35255" y="15685"/>
                  </a:lnTo>
                  <a:lnTo>
                    <a:pt x="34099" y="24222"/>
                  </a:lnTo>
                  <a:lnTo>
                    <a:pt x="23926" y="69303"/>
                  </a:lnTo>
                  <a:lnTo>
                    <a:pt x="19278" y="79019"/>
                  </a:lnTo>
                  <a:lnTo>
                    <a:pt x="16916" y="83362"/>
                  </a:lnTo>
                  <a:lnTo>
                    <a:pt x="14325" y="87172"/>
                  </a:lnTo>
                  <a:lnTo>
                    <a:pt x="11544" y="90525"/>
                  </a:lnTo>
                  <a:lnTo>
                    <a:pt x="30594" y="90525"/>
                  </a:lnTo>
                  <a:lnTo>
                    <a:pt x="32842" y="87782"/>
                  </a:lnTo>
                  <a:lnTo>
                    <a:pt x="35013" y="84582"/>
                  </a:lnTo>
                  <a:lnTo>
                    <a:pt x="37071" y="80962"/>
                  </a:lnTo>
                  <a:lnTo>
                    <a:pt x="39166" y="77343"/>
                  </a:lnTo>
                  <a:lnTo>
                    <a:pt x="49668" y="39219"/>
                  </a:lnTo>
                  <a:lnTo>
                    <a:pt x="53263" y="15087"/>
                  </a:lnTo>
                  <a:lnTo>
                    <a:pt x="103555" y="15087"/>
                  </a:lnTo>
                  <a:lnTo>
                    <a:pt x="103555" y="4343"/>
                  </a:lnTo>
                  <a:lnTo>
                    <a:pt x="103060" y="2705"/>
                  </a:lnTo>
                  <a:lnTo>
                    <a:pt x="101041" y="533"/>
                  </a:lnTo>
                  <a:lnTo>
                    <a:pt x="99669" y="0"/>
                  </a:lnTo>
                  <a:close/>
                </a:path>
                <a:path w="121920" h="142875">
                  <a:moveTo>
                    <a:pt x="103555" y="15087"/>
                  </a:moveTo>
                  <a:lnTo>
                    <a:pt x="85039" y="15087"/>
                  </a:lnTo>
                  <a:lnTo>
                    <a:pt x="85039" y="90525"/>
                  </a:lnTo>
                  <a:lnTo>
                    <a:pt x="103555" y="90525"/>
                  </a:lnTo>
                  <a:lnTo>
                    <a:pt x="103555" y="15087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007541" y="1694383"/>
              <a:ext cx="97155" cy="107950"/>
            </a:xfrm>
            <a:custGeom>
              <a:avLst/>
              <a:gdLst/>
              <a:ahLst/>
              <a:cxnLst/>
              <a:rect l="l" t="t" r="r" b="b"/>
              <a:pathLst>
                <a:path w="97154" h="107950">
                  <a:moveTo>
                    <a:pt x="93079" y="0"/>
                  </a:moveTo>
                  <a:lnTo>
                    <a:pt x="38025" y="0"/>
                  </a:lnTo>
                  <a:lnTo>
                    <a:pt x="36691" y="533"/>
                  </a:lnTo>
                  <a:lnTo>
                    <a:pt x="34824" y="2705"/>
                  </a:lnTo>
                  <a:lnTo>
                    <a:pt x="34291" y="4343"/>
                  </a:lnTo>
                  <a:lnTo>
                    <a:pt x="34138" y="6591"/>
                  </a:lnTo>
                  <a:lnTo>
                    <a:pt x="33166" y="15544"/>
                  </a:lnTo>
                  <a:lnTo>
                    <a:pt x="26557" y="57378"/>
                  </a:lnTo>
                  <a:lnTo>
                    <a:pt x="5563" y="90982"/>
                  </a:lnTo>
                  <a:lnTo>
                    <a:pt x="1982" y="91097"/>
                  </a:lnTo>
                  <a:lnTo>
                    <a:pt x="1182" y="91554"/>
                  </a:lnTo>
                  <a:lnTo>
                    <a:pt x="839" y="91973"/>
                  </a:lnTo>
                  <a:lnTo>
                    <a:pt x="306" y="93306"/>
                  </a:lnTo>
                  <a:lnTo>
                    <a:pt x="115" y="94221"/>
                  </a:lnTo>
                  <a:lnTo>
                    <a:pt x="0" y="103289"/>
                  </a:lnTo>
                  <a:lnTo>
                    <a:pt x="203" y="104736"/>
                  </a:lnTo>
                  <a:lnTo>
                    <a:pt x="7735" y="107899"/>
                  </a:lnTo>
                  <a:lnTo>
                    <a:pt x="11621" y="107251"/>
                  </a:lnTo>
                  <a:lnTo>
                    <a:pt x="38787" y="78028"/>
                  </a:lnTo>
                  <a:lnTo>
                    <a:pt x="47735" y="39933"/>
                  </a:lnTo>
                  <a:lnTo>
                    <a:pt x="50826" y="15544"/>
                  </a:lnTo>
                  <a:lnTo>
                    <a:pt x="97003" y="15544"/>
                  </a:lnTo>
                  <a:lnTo>
                    <a:pt x="97003" y="4343"/>
                  </a:lnTo>
                  <a:lnTo>
                    <a:pt x="96508" y="2705"/>
                  </a:lnTo>
                  <a:lnTo>
                    <a:pt x="95479" y="1638"/>
                  </a:lnTo>
                  <a:lnTo>
                    <a:pt x="94489" y="533"/>
                  </a:lnTo>
                  <a:lnTo>
                    <a:pt x="93079" y="0"/>
                  </a:lnTo>
                  <a:close/>
                </a:path>
                <a:path w="97154" h="107950">
                  <a:moveTo>
                    <a:pt x="97003" y="15544"/>
                  </a:moveTo>
                  <a:lnTo>
                    <a:pt x="78487" y="15544"/>
                  </a:lnTo>
                  <a:lnTo>
                    <a:pt x="78487" y="103898"/>
                  </a:lnTo>
                  <a:lnTo>
                    <a:pt x="84469" y="106680"/>
                  </a:lnTo>
                  <a:lnTo>
                    <a:pt x="91136" y="106680"/>
                  </a:lnTo>
                  <a:lnTo>
                    <a:pt x="97003" y="103898"/>
                  </a:lnTo>
                  <a:lnTo>
                    <a:pt x="97003" y="15544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125982" y="1693011"/>
              <a:ext cx="85090" cy="108585"/>
            </a:xfrm>
            <a:custGeom>
              <a:avLst/>
              <a:gdLst/>
              <a:ahLst/>
              <a:cxnLst/>
              <a:rect l="l" t="t" r="r" b="b"/>
              <a:pathLst>
                <a:path w="85090" h="108585">
                  <a:moveTo>
                    <a:pt x="44196" y="0"/>
                  </a:moveTo>
                  <a:lnTo>
                    <a:pt x="37680" y="723"/>
                  </a:lnTo>
                  <a:lnTo>
                    <a:pt x="26289" y="3619"/>
                  </a:lnTo>
                  <a:lnTo>
                    <a:pt x="21488" y="5715"/>
                  </a:lnTo>
                  <a:lnTo>
                    <a:pt x="17602" y="8458"/>
                  </a:lnTo>
                  <a:lnTo>
                    <a:pt x="13677" y="11163"/>
                  </a:lnTo>
                  <a:lnTo>
                    <a:pt x="10744" y="14478"/>
                  </a:lnTo>
                  <a:lnTo>
                    <a:pt x="6705" y="22326"/>
                  </a:lnTo>
                  <a:lnTo>
                    <a:pt x="5715" y="26708"/>
                  </a:lnTo>
                  <a:lnTo>
                    <a:pt x="5770" y="39014"/>
                  </a:lnTo>
                  <a:lnTo>
                    <a:pt x="29375" y="57835"/>
                  </a:lnTo>
                  <a:lnTo>
                    <a:pt x="25412" y="59474"/>
                  </a:lnTo>
                  <a:lnTo>
                    <a:pt x="3124" y="96659"/>
                  </a:lnTo>
                  <a:lnTo>
                    <a:pt x="1866" y="99555"/>
                  </a:lnTo>
                  <a:lnTo>
                    <a:pt x="1028" y="101574"/>
                  </a:lnTo>
                  <a:lnTo>
                    <a:pt x="190" y="103860"/>
                  </a:lnTo>
                  <a:lnTo>
                    <a:pt x="43" y="104508"/>
                  </a:lnTo>
                  <a:lnTo>
                    <a:pt x="0" y="105803"/>
                  </a:lnTo>
                  <a:lnTo>
                    <a:pt x="190" y="106337"/>
                  </a:lnTo>
                  <a:lnTo>
                    <a:pt x="571" y="106718"/>
                  </a:lnTo>
                  <a:lnTo>
                    <a:pt x="914" y="107137"/>
                  </a:lnTo>
                  <a:lnTo>
                    <a:pt x="1485" y="107442"/>
                  </a:lnTo>
                  <a:lnTo>
                    <a:pt x="2971" y="107823"/>
                  </a:lnTo>
                  <a:lnTo>
                    <a:pt x="3886" y="107937"/>
                  </a:lnTo>
                  <a:lnTo>
                    <a:pt x="12192" y="108089"/>
                  </a:lnTo>
                  <a:lnTo>
                    <a:pt x="14782" y="107861"/>
                  </a:lnTo>
                  <a:lnTo>
                    <a:pt x="19888" y="103555"/>
                  </a:lnTo>
                  <a:lnTo>
                    <a:pt x="28041" y="83934"/>
                  </a:lnTo>
                  <a:lnTo>
                    <a:pt x="51320" y="62407"/>
                  </a:lnTo>
                  <a:lnTo>
                    <a:pt x="85039" y="62407"/>
                  </a:lnTo>
                  <a:lnTo>
                    <a:pt x="85039" y="48920"/>
                  </a:lnTo>
                  <a:lnTo>
                    <a:pt x="45720" y="48920"/>
                  </a:lnTo>
                  <a:lnTo>
                    <a:pt x="41300" y="48539"/>
                  </a:lnTo>
                  <a:lnTo>
                    <a:pt x="24231" y="34442"/>
                  </a:lnTo>
                  <a:lnTo>
                    <a:pt x="24231" y="29146"/>
                  </a:lnTo>
                  <a:lnTo>
                    <a:pt x="24666" y="26708"/>
                  </a:lnTo>
                  <a:lnTo>
                    <a:pt x="25526" y="24612"/>
                  </a:lnTo>
                  <a:lnTo>
                    <a:pt x="26365" y="22440"/>
                  </a:lnTo>
                  <a:lnTo>
                    <a:pt x="27813" y="20535"/>
                  </a:lnTo>
                  <a:lnTo>
                    <a:pt x="31889" y="17335"/>
                  </a:lnTo>
                  <a:lnTo>
                    <a:pt x="34556" y="16078"/>
                  </a:lnTo>
                  <a:lnTo>
                    <a:pt x="37947" y="15240"/>
                  </a:lnTo>
                  <a:lnTo>
                    <a:pt x="41300" y="14363"/>
                  </a:lnTo>
                  <a:lnTo>
                    <a:pt x="45491" y="13944"/>
                  </a:lnTo>
                  <a:lnTo>
                    <a:pt x="85039" y="13944"/>
                  </a:lnTo>
                  <a:lnTo>
                    <a:pt x="85039" y="7086"/>
                  </a:lnTo>
                  <a:lnTo>
                    <a:pt x="60121" y="190"/>
                  </a:lnTo>
                  <a:lnTo>
                    <a:pt x="44196" y="0"/>
                  </a:lnTo>
                  <a:close/>
                </a:path>
                <a:path w="85090" h="108585">
                  <a:moveTo>
                    <a:pt x="85039" y="62407"/>
                  </a:moveTo>
                  <a:lnTo>
                    <a:pt x="66522" y="62407"/>
                  </a:lnTo>
                  <a:lnTo>
                    <a:pt x="66636" y="105803"/>
                  </a:lnTo>
                  <a:lnTo>
                    <a:pt x="72428" y="108051"/>
                  </a:lnTo>
                  <a:lnTo>
                    <a:pt x="79248" y="108051"/>
                  </a:lnTo>
                  <a:lnTo>
                    <a:pt x="85039" y="62407"/>
                  </a:lnTo>
                  <a:close/>
                </a:path>
                <a:path w="85090" h="108585">
                  <a:moveTo>
                    <a:pt x="85039" y="13944"/>
                  </a:moveTo>
                  <a:lnTo>
                    <a:pt x="45491" y="13944"/>
                  </a:lnTo>
                  <a:lnTo>
                    <a:pt x="55511" y="13982"/>
                  </a:lnTo>
                  <a:lnTo>
                    <a:pt x="61112" y="14211"/>
                  </a:lnTo>
                  <a:lnTo>
                    <a:pt x="63855" y="14478"/>
                  </a:lnTo>
                  <a:lnTo>
                    <a:pt x="66522" y="14859"/>
                  </a:lnTo>
                  <a:lnTo>
                    <a:pt x="66522" y="48920"/>
                  </a:lnTo>
                  <a:lnTo>
                    <a:pt x="85039" y="48920"/>
                  </a:lnTo>
                  <a:lnTo>
                    <a:pt x="85039" y="13944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288186" y="1692097"/>
              <a:ext cx="1082979" cy="1490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443303" y="1645767"/>
              <a:ext cx="989063" cy="15674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76" name="Прямоугольник 275"/>
          <p:cNvSpPr/>
          <p:nvPr/>
        </p:nvSpPr>
        <p:spPr>
          <a:xfrm>
            <a:off x="214895" y="1647825"/>
            <a:ext cx="33854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16E0"/>
                </a:solidFill>
              </a:rPr>
              <a:t>Сфера строительства</a:t>
            </a:r>
            <a:r>
              <a:rPr lang="ru-RU" sz="1400" b="1" dirty="0" smtClean="0">
                <a:solidFill>
                  <a:srgbClr val="3316E0"/>
                </a:solidFill>
              </a:rPr>
              <a:t>: </a:t>
            </a:r>
            <a:endParaRPr lang="ru-RU" sz="1400" b="1" dirty="0">
              <a:solidFill>
                <a:srgbClr val="3316E0"/>
              </a:solidFill>
            </a:endParaRPr>
          </a:p>
          <a:p>
            <a:r>
              <a:rPr lang="en-US" sz="1400" b="1" dirty="0">
                <a:solidFill>
                  <a:srgbClr val="9D1F7C"/>
                </a:solidFill>
              </a:rPr>
              <a:t>TOO «Dual-SP»</a:t>
            </a:r>
          </a:p>
          <a:p>
            <a:r>
              <a:rPr lang="en-US" sz="1400" b="1" dirty="0">
                <a:solidFill>
                  <a:srgbClr val="9D1F7C"/>
                </a:solidFill>
              </a:rPr>
              <a:t>TOO «Asset»</a:t>
            </a:r>
          </a:p>
          <a:p>
            <a:r>
              <a:rPr lang="en-US" sz="1400" b="1" dirty="0" smtClean="0">
                <a:solidFill>
                  <a:srgbClr val="9D1F7C"/>
                </a:solidFill>
              </a:rPr>
              <a:t>TOO </a:t>
            </a:r>
            <a:r>
              <a:rPr lang="en-US" sz="1400" b="1" dirty="0">
                <a:solidFill>
                  <a:srgbClr val="9D1F7C"/>
                </a:solidFill>
              </a:rPr>
              <a:t>«BASQARU GROUP»</a:t>
            </a:r>
          </a:p>
          <a:p>
            <a:r>
              <a:rPr lang="en-US" sz="1400" b="1" dirty="0">
                <a:solidFill>
                  <a:srgbClr val="9D1F7C"/>
                </a:solidFill>
              </a:rPr>
              <a:t>TOO «</a:t>
            </a:r>
            <a:r>
              <a:rPr lang="ru-RU" sz="1400" b="1" dirty="0">
                <a:solidFill>
                  <a:srgbClr val="9D1F7C"/>
                </a:solidFill>
              </a:rPr>
              <a:t>ПОЛИОЛЕФИН - ТЛК»</a:t>
            </a:r>
          </a:p>
          <a:p>
            <a:r>
              <a:rPr lang="en-US" sz="1400" b="1" dirty="0">
                <a:solidFill>
                  <a:srgbClr val="9D1F7C"/>
                </a:solidFill>
              </a:rPr>
              <a:t>TOO «Baykaz </a:t>
            </a:r>
            <a:r>
              <a:rPr lang="en-US" sz="1400" b="1" dirty="0" smtClean="0">
                <a:solidFill>
                  <a:srgbClr val="9D1F7C"/>
                </a:solidFill>
              </a:rPr>
              <a:t>Beton»</a:t>
            </a:r>
            <a:endParaRPr lang="en-US" sz="1400" b="1" dirty="0">
              <a:solidFill>
                <a:srgbClr val="9D1F7C"/>
              </a:solidFill>
            </a:endParaRPr>
          </a:p>
          <a:p>
            <a:r>
              <a:rPr lang="en-US" sz="1400" b="1" dirty="0">
                <a:solidFill>
                  <a:srgbClr val="9D1F7C"/>
                </a:solidFill>
              </a:rPr>
              <a:t>TOO «CBC- </a:t>
            </a:r>
            <a:r>
              <a:rPr lang="ru-RU" sz="1400" b="1" dirty="0">
                <a:solidFill>
                  <a:srgbClr val="9D1F7C"/>
                </a:solidFill>
              </a:rPr>
              <a:t>Т</a:t>
            </a:r>
            <a:r>
              <a:rPr lang="en-US" sz="1400" b="1" dirty="0">
                <a:solidFill>
                  <a:srgbClr val="9D1F7C"/>
                </a:solidFill>
              </a:rPr>
              <a:t>ires»</a:t>
            </a:r>
          </a:p>
          <a:p>
            <a:r>
              <a:rPr lang="en-US" sz="1400" b="1" dirty="0">
                <a:solidFill>
                  <a:srgbClr val="9D1F7C"/>
                </a:solidFill>
              </a:rPr>
              <a:t>TOO «</a:t>
            </a:r>
            <a:r>
              <a:rPr lang="ru-RU" sz="1400" b="1" dirty="0">
                <a:solidFill>
                  <a:srgbClr val="9D1F7C"/>
                </a:solidFill>
              </a:rPr>
              <a:t>ҚҰРЫЛЫСШЫ </a:t>
            </a:r>
            <a:r>
              <a:rPr lang="ru-RU" sz="1400" b="1" dirty="0" smtClean="0">
                <a:solidFill>
                  <a:srgbClr val="9D1F7C"/>
                </a:solidFill>
              </a:rPr>
              <a:t>М»</a:t>
            </a:r>
            <a:endParaRPr lang="ru-RU" sz="1400" b="1" dirty="0">
              <a:solidFill>
                <a:srgbClr val="9D1F7C"/>
              </a:solidFill>
            </a:endParaRPr>
          </a:p>
          <a:p>
            <a:r>
              <a:rPr lang="en-US" sz="1400" b="1" dirty="0">
                <a:solidFill>
                  <a:srgbClr val="9D1F7C"/>
                </a:solidFill>
              </a:rPr>
              <a:t>TOO «</a:t>
            </a:r>
            <a:r>
              <a:rPr lang="ru-RU" sz="1400" b="1" dirty="0">
                <a:solidFill>
                  <a:srgbClr val="9D1F7C"/>
                </a:solidFill>
              </a:rPr>
              <a:t>КАСПИЙНЕРУД»</a:t>
            </a:r>
          </a:p>
          <a:p>
            <a:r>
              <a:rPr lang="en-US" sz="1400" b="1" dirty="0">
                <a:solidFill>
                  <a:srgbClr val="9D1F7C"/>
                </a:solidFill>
              </a:rPr>
              <a:t>TOO «KENTECH KAZAKHSTAN»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</a:t>
            </a:r>
            <a:r>
              <a:rPr lang="en-US" sz="1400" b="1" dirty="0">
                <a:solidFill>
                  <a:srgbClr val="9D1F7C"/>
                </a:solidFill>
              </a:rPr>
              <a:t>Technical services»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</a:t>
            </a:r>
            <a:r>
              <a:rPr lang="en-US" sz="1400" b="1" dirty="0">
                <a:solidFill>
                  <a:srgbClr val="9D1F7C"/>
                </a:solidFill>
              </a:rPr>
              <a:t>MG CONSTRUCTION</a:t>
            </a:r>
            <a:r>
              <a:rPr lang="en-US" sz="1400" b="1" dirty="0" smtClean="0">
                <a:solidFill>
                  <a:srgbClr val="9D1F7C"/>
                </a:solidFill>
              </a:rPr>
              <a:t>»</a:t>
            </a:r>
            <a:endParaRPr lang="ru-RU" sz="1400" b="1" dirty="0" smtClean="0">
              <a:solidFill>
                <a:srgbClr val="9D1F7C"/>
              </a:solidFill>
            </a:endParaRPr>
          </a:p>
          <a:p>
            <a:r>
              <a:rPr lang="ru-RU" sz="1400" b="1" dirty="0" smtClean="0">
                <a:solidFill>
                  <a:srgbClr val="9D1F7C"/>
                </a:solidFill>
              </a:rPr>
              <a:t>ТОО «</a:t>
            </a:r>
            <a:r>
              <a:rPr lang="en-US" sz="1400" b="1" dirty="0" smtClean="0">
                <a:solidFill>
                  <a:srgbClr val="9D1F7C"/>
                </a:solidFill>
              </a:rPr>
              <a:t>TS Development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</a:rPr>
              <a:t>«</a:t>
            </a:r>
            <a:r>
              <a:rPr lang="en-US" sz="1400" b="1" dirty="0" smtClean="0">
                <a:solidFill>
                  <a:srgbClr val="9D1F7C"/>
                </a:solidFill>
              </a:rPr>
              <a:t>PCI Engenereeng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</a:rPr>
              <a:t>«</a:t>
            </a:r>
            <a:r>
              <a:rPr lang="en-US" sz="1400" b="1" dirty="0" smtClean="0">
                <a:solidFill>
                  <a:srgbClr val="9D1F7C"/>
                </a:solidFill>
              </a:rPr>
              <a:t>PSI </a:t>
            </a:r>
            <a:r>
              <a:rPr lang="en-US" sz="1400" b="1" dirty="0">
                <a:solidFill>
                  <a:srgbClr val="9D1F7C"/>
                </a:solidFill>
              </a:rPr>
              <a:t>Stroy </a:t>
            </a:r>
            <a:r>
              <a:rPr lang="en-US" sz="1400" b="1" dirty="0" smtClean="0">
                <a:solidFill>
                  <a:srgbClr val="9D1F7C"/>
                </a:solidFill>
              </a:rPr>
              <a:t>Industriya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</a:rPr>
              <a:t>«</a:t>
            </a:r>
            <a:r>
              <a:rPr lang="en-US" sz="1400" b="1" dirty="0" smtClean="0">
                <a:solidFill>
                  <a:srgbClr val="9D1F7C"/>
                </a:solidFill>
              </a:rPr>
              <a:t>PSI Construction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endParaRPr lang="ru-RU" sz="1400" b="1" dirty="0" smtClean="0">
              <a:solidFill>
                <a:srgbClr val="9D1F7C"/>
              </a:solidFill>
            </a:endParaRPr>
          </a:p>
          <a:p>
            <a:endParaRPr lang="ru-RU" sz="1400" b="1" dirty="0" smtClean="0">
              <a:solidFill>
                <a:srgbClr val="9D1F7C"/>
              </a:solidFill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3731708" y="3787646"/>
            <a:ext cx="363945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3316E0"/>
                </a:solidFill>
              </a:rPr>
              <a:t>Производственная сфера</a:t>
            </a:r>
            <a:r>
              <a:rPr lang="en-US" sz="1400" b="1" dirty="0" smtClean="0">
                <a:solidFill>
                  <a:srgbClr val="9D1F7C"/>
                </a:solidFill>
              </a:rPr>
              <a:t/>
            </a:r>
            <a:br>
              <a:rPr lang="en-US" sz="1400" b="1" dirty="0" smtClean="0">
                <a:solidFill>
                  <a:srgbClr val="9D1F7C"/>
                </a:solidFill>
              </a:rPr>
            </a:br>
            <a:r>
              <a:rPr lang="ru-RU" sz="1400" b="1" dirty="0">
                <a:solidFill>
                  <a:srgbClr val="9D1F7C"/>
                </a:solidFill>
                <a:cs typeface="Arial" pitchFamily="34" charset="0"/>
              </a:rPr>
              <a:t>ТОО «</a:t>
            </a:r>
            <a:r>
              <a:rPr lang="en-US" sz="1400" b="1" dirty="0">
                <a:solidFill>
                  <a:srgbClr val="9D1F7C"/>
                </a:solidFill>
                <a:cs typeface="Arial" pitchFamily="34" charset="0"/>
              </a:rPr>
              <a:t>Altyn Esik</a:t>
            </a:r>
            <a:r>
              <a:rPr lang="en-US" sz="1400" b="1" dirty="0" smtClean="0">
                <a:solidFill>
                  <a:srgbClr val="9D1F7C"/>
                </a:solidFill>
                <a:cs typeface="Arial" pitchFamily="34" charset="0"/>
              </a:rPr>
              <a:t>»</a:t>
            </a:r>
            <a:br>
              <a:rPr lang="en-US" sz="1400" b="1" dirty="0" smtClean="0">
                <a:solidFill>
                  <a:srgbClr val="9D1F7C"/>
                </a:solidFill>
                <a:cs typeface="Arial" pitchFamily="34" charset="0"/>
              </a:rPr>
            </a:br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ТОО «Азия Кыраны»</a:t>
            </a:r>
          </a:p>
          <a:p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ТОО «СВС МОДУЛЬ»</a:t>
            </a:r>
          </a:p>
          <a:p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АО «</a:t>
            </a:r>
            <a:r>
              <a:rPr lang="en-US" sz="1400" b="1" dirty="0" smtClean="0">
                <a:solidFill>
                  <a:srgbClr val="9D1F7C"/>
                </a:solidFill>
                <a:cs typeface="Arial" pitchFamily="34" charset="0"/>
              </a:rPr>
              <a:t>KAGAZY INVESTMENT</a:t>
            </a:r>
          </a:p>
          <a:p>
            <a:r>
              <a:rPr lang="en-US" sz="1400" b="1" dirty="0" smtClean="0">
                <a:solidFill>
                  <a:srgbClr val="9D1F7C"/>
                </a:solidFill>
                <a:cs typeface="Arial" pitchFamily="34" charset="0"/>
              </a:rPr>
              <a:t>AO </a:t>
            </a:r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«КАЗАХСТАН КАГАЗЫ»</a:t>
            </a:r>
            <a:endParaRPr lang="en-US" sz="1400" b="1" dirty="0" smtClean="0">
              <a:solidFill>
                <a:srgbClr val="9D1F7C"/>
              </a:solidFill>
              <a:cs typeface="Arial" pitchFamily="34" charset="0"/>
            </a:endParaRPr>
          </a:p>
          <a:p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ТОО «РыбПром»</a:t>
            </a:r>
          </a:p>
          <a:p>
            <a:r>
              <a:rPr lang="ru-RU" sz="1400" b="1" dirty="0">
                <a:solidFill>
                  <a:srgbClr val="9D1F7C"/>
                </a:solidFill>
                <a:cs typeface="Arial" pitchFamily="34" charset="0"/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«Тонкерис»</a:t>
            </a:r>
          </a:p>
          <a:p>
            <a:r>
              <a:rPr lang="ru-RU" sz="1400" b="1" dirty="0">
                <a:solidFill>
                  <a:srgbClr val="9D1F7C"/>
                </a:solidFill>
                <a:cs typeface="Arial" pitchFamily="34" charset="0"/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«БЕКТАУ»</a:t>
            </a:r>
          </a:p>
          <a:p>
            <a:r>
              <a:rPr lang="ru-RU" sz="1400" b="1" dirty="0">
                <a:solidFill>
                  <a:srgbClr val="9D1F7C"/>
                </a:solidFill>
                <a:cs typeface="Arial" pitchFamily="34" charset="0"/>
              </a:rPr>
              <a:t>ТОО «Бухтарминская цементная компания</a:t>
            </a:r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»</a:t>
            </a:r>
          </a:p>
          <a:p>
            <a:r>
              <a:rPr lang="ru-RU" sz="1400" b="1" dirty="0">
                <a:solidFill>
                  <a:srgbClr val="9D1F7C"/>
                </a:solidFill>
                <a:cs typeface="Arial" pitchFamily="34" charset="0"/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  <a:cs typeface="Arial" pitchFamily="34" charset="0"/>
              </a:rPr>
              <a:t> «ЖЕТЫСУ ГРАНИТ»</a:t>
            </a:r>
          </a:p>
          <a:p>
            <a:endParaRPr lang="ru-RU" sz="1400" b="1" dirty="0" smtClean="0">
              <a:solidFill>
                <a:srgbClr val="9D1F7C"/>
              </a:solidFill>
              <a:cs typeface="Arial" pitchFamily="34" charset="0"/>
            </a:endParaRPr>
          </a:p>
          <a:p>
            <a:endParaRPr lang="ru-RU" sz="1400" b="1" dirty="0" smtClean="0">
              <a:solidFill>
                <a:srgbClr val="9D1F7C"/>
              </a:solidFill>
              <a:cs typeface="Arial" pitchFamily="34" charset="0"/>
            </a:endParaRPr>
          </a:p>
          <a:p>
            <a:endParaRPr lang="ru-RU" sz="1400" b="1" dirty="0" smtClean="0">
              <a:solidFill>
                <a:srgbClr val="9D1F7C"/>
              </a:solidFill>
              <a:cs typeface="Arial" pitchFamily="34" charset="0"/>
            </a:endParaRPr>
          </a:p>
          <a:p>
            <a:endParaRPr lang="ru-RU" sz="1400" b="1" dirty="0">
              <a:solidFill>
                <a:srgbClr val="9D1F7C"/>
              </a:solidFill>
              <a:cs typeface="Arial" pitchFamily="34" charset="0"/>
            </a:endParaRPr>
          </a:p>
          <a:p>
            <a:endParaRPr lang="ru-RU" sz="1400" b="1" dirty="0">
              <a:solidFill>
                <a:srgbClr val="9D1F7C"/>
              </a:solidFill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3730189" y="1647825"/>
            <a:ext cx="2845211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3316E0"/>
                </a:solidFill>
              </a:rPr>
              <a:t>Топливно-энергетическая </a:t>
            </a:r>
            <a:r>
              <a:rPr lang="ru-RU" sz="1400" b="1" dirty="0">
                <a:solidFill>
                  <a:srgbClr val="3316E0"/>
                </a:solidFill>
              </a:rPr>
              <a:t>сфера: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AO «КАЗЭЛЕКТРОМОНТАЖ»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АО «МОЙНАКСКАЯ ГЭС»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«Богатырь Комир»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НИПИ «КазТехПроект»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«Сибирь Ойл Сактау»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«Тарбагатай Мунай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</a:rPr>
              <a:t>«</a:t>
            </a:r>
            <a:r>
              <a:rPr lang="en-US" sz="1400" b="1" dirty="0" smtClean="0">
                <a:solidFill>
                  <a:srgbClr val="9D1F7C"/>
                </a:solidFill>
              </a:rPr>
              <a:t>PCI Energe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«Шортандинская нефтебаза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r>
              <a:rPr lang="ru-RU" sz="1400" b="1" dirty="0" smtClean="0">
                <a:solidFill>
                  <a:srgbClr val="9D1F7C"/>
                </a:solidFill>
              </a:rPr>
              <a:t>АО </a:t>
            </a:r>
            <a:r>
              <a:rPr lang="ru-RU" sz="1400" b="1" dirty="0">
                <a:solidFill>
                  <a:srgbClr val="9D1F7C"/>
                </a:solidFill>
              </a:rPr>
              <a:t>«Каражыра»</a:t>
            </a:r>
          </a:p>
          <a:p>
            <a:endParaRPr lang="ru-RU" sz="1400" b="1" dirty="0">
              <a:solidFill>
                <a:srgbClr val="9D1F7C"/>
              </a:solidFill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3743381" y="6177855"/>
            <a:ext cx="36277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16E0"/>
                </a:solidFill>
              </a:rPr>
              <a:t>Сфера металлургической промышленности: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TOO «БРЕНДТ»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«Азия МеталлКом»</a:t>
            </a:r>
            <a:endParaRPr lang="en-US" sz="1400" b="1" dirty="0">
              <a:solidFill>
                <a:srgbClr val="9D1F7C"/>
              </a:solidFill>
            </a:endParaRPr>
          </a:p>
          <a:p>
            <a:r>
              <a:rPr lang="ru-RU" sz="1400" b="1" dirty="0">
                <a:solidFill>
                  <a:srgbClr val="9D1F7C"/>
                </a:solidFill>
              </a:rPr>
              <a:t>ТОО «</a:t>
            </a:r>
            <a:r>
              <a:rPr lang="en-US" sz="1400" b="1" dirty="0">
                <a:solidFill>
                  <a:srgbClr val="9D1F7C"/>
                </a:solidFill>
              </a:rPr>
              <a:t>Aluminium Kazakhstan</a:t>
            </a:r>
            <a:r>
              <a:rPr lang="ru-RU" sz="1400" b="1" dirty="0">
                <a:solidFill>
                  <a:srgbClr val="9D1F7C"/>
                </a:solidFill>
              </a:rPr>
              <a:t>»</a:t>
            </a:r>
            <a:r>
              <a:rPr lang="en-US" sz="1400" b="1" dirty="0">
                <a:solidFill>
                  <a:srgbClr val="9D1F7C"/>
                </a:solidFill>
              </a:rPr>
              <a:t/>
            </a:r>
            <a:br>
              <a:rPr lang="en-US" sz="1400" b="1" dirty="0">
                <a:solidFill>
                  <a:srgbClr val="9D1F7C"/>
                </a:solidFill>
              </a:rPr>
            </a:br>
            <a:r>
              <a:rPr lang="ru-RU" sz="1400" b="1" dirty="0">
                <a:solidFill>
                  <a:srgbClr val="9D1F7C"/>
                </a:solidFill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</a:rPr>
              <a:t>«</a:t>
            </a:r>
            <a:r>
              <a:rPr lang="en-US" sz="1400" b="1" dirty="0" smtClean="0">
                <a:solidFill>
                  <a:srgbClr val="9D1F7C"/>
                </a:solidFill>
              </a:rPr>
              <a:t>Argo Resources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«ХайдроТек Металс»</a:t>
            </a:r>
          </a:p>
        </p:txBody>
      </p:sp>
      <p:sp>
        <p:nvSpPr>
          <p:cNvPr id="275" name="Прямоугольник 274"/>
          <p:cNvSpPr/>
          <p:nvPr/>
        </p:nvSpPr>
        <p:spPr>
          <a:xfrm>
            <a:off x="214894" y="5269914"/>
            <a:ext cx="3118849" cy="181588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400" b="1" dirty="0">
                <a:solidFill>
                  <a:srgbClr val="3316E0"/>
                </a:solidFill>
              </a:rPr>
              <a:t>Финансовая сфера</a:t>
            </a:r>
            <a:r>
              <a:rPr lang="ru-RU" sz="1400" b="1" dirty="0">
                <a:solidFill>
                  <a:srgbClr val="9D1F7C"/>
                </a:solidFill>
              </a:rPr>
              <a:t>: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АО «Альфа-Банк»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АО ДБ «KZI </a:t>
            </a:r>
            <a:r>
              <a:rPr lang="en-US" sz="1400" b="1" dirty="0">
                <a:solidFill>
                  <a:srgbClr val="9D1F7C"/>
                </a:solidFill>
              </a:rPr>
              <a:t>B</a:t>
            </a:r>
            <a:r>
              <a:rPr lang="ru-RU" sz="1400" b="1" dirty="0" smtClean="0">
                <a:solidFill>
                  <a:srgbClr val="9D1F7C"/>
                </a:solidFill>
              </a:rPr>
              <a:t>ank»</a:t>
            </a:r>
            <a:endParaRPr lang="en-US" sz="1400" b="1" dirty="0" smtClean="0">
              <a:solidFill>
                <a:srgbClr val="9D1F7C"/>
              </a:solidFill>
            </a:endParaRPr>
          </a:p>
          <a:p>
            <a:r>
              <a:rPr lang="ru-RU" sz="1400" b="1" dirty="0">
                <a:solidFill>
                  <a:srgbClr val="9D1F7C"/>
                </a:solidFill>
              </a:rPr>
              <a:t>АО «Евразийский банк»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АО «Нурбанк»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АО "Altyn Bank"( ДБ АО "Народный Банк Казахстана")</a:t>
            </a:r>
          </a:p>
          <a:p>
            <a:endParaRPr lang="ru-RU" sz="1400" b="1" dirty="0">
              <a:solidFill>
                <a:srgbClr val="9D1F7C"/>
              </a:solidFill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7500964" y="3042761"/>
            <a:ext cx="2652685" cy="73866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400" b="1" dirty="0">
                <a:solidFill>
                  <a:srgbClr val="3316E0"/>
                </a:solidFill>
              </a:rPr>
              <a:t>Аграрный сектор: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«Алтын </a:t>
            </a:r>
            <a:r>
              <a:rPr lang="ru-RU" sz="1400" b="1" dirty="0" smtClean="0">
                <a:solidFill>
                  <a:srgbClr val="9D1F7C"/>
                </a:solidFill>
              </a:rPr>
              <a:t>Бидай </a:t>
            </a:r>
            <a:r>
              <a:rPr lang="ru-RU" sz="1400" b="1" dirty="0">
                <a:solidFill>
                  <a:srgbClr val="9D1F7C"/>
                </a:solidFill>
              </a:rPr>
              <a:t>2000</a:t>
            </a:r>
            <a:r>
              <a:rPr lang="ru-RU" sz="1400" b="1" dirty="0" smtClean="0">
                <a:solidFill>
                  <a:srgbClr val="9D1F7C"/>
                </a:solidFill>
              </a:rPr>
              <a:t>»</a:t>
            </a:r>
          </a:p>
          <a:p>
            <a:r>
              <a:rPr lang="ru-RU" sz="1400" b="1" dirty="0">
                <a:solidFill>
                  <a:srgbClr val="9D1F7C"/>
                </a:solidFill>
              </a:rPr>
              <a:t>ТОО «МТС ЖАЙМА»</a:t>
            </a:r>
          </a:p>
        </p:txBody>
      </p:sp>
      <p:sp>
        <p:nvSpPr>
          <p:cNvPr id="278" name="Прямоугольник 277"/>
          <p:cNvSpPr/>
          <p:nvPr/>
        </p:nvSpPr>
        <p:spPr>
          <a:xfrm>
            <a:off x="9626632" y="2715423"/>
            <a:ext cx="1841131" cy="52322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1400" b="1" dirty="0" smtClean="0">
                <a:solidFill>
                  <a:srgbClr val="9D1F7C"/>
                </a:solidFill>
              </a:rPr>
              <a:t/>
            </a:r>
            <a:br>
              <a:rPr lang="ru-RU" sz="1400" b="1" dirty="0" smtClean="0">
                <a:solidFill>
                  <a:srgbClr val="9D1F7C"/>
                </a:solidFill>
              </a:rPr>
            </a:br>
            <a:endParaRPr lang="ru-RU" sz="1400" b="1" dirty="0" smtClean="0">
              <a:solidFill>
                <a:srgbClr val="9D1F7C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00964" y="1656811"/>
            <a:ext cx="2570135" cy="267765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/>
            <a:r>
              <a:rPr lang="ru-RU" sz="1400" b="1" dirty="0">
                <a:solidFill>
                  <a:srgbClr val="3316E0"/>
                </a:solidFill>
              </a:rPr>
              <a:t>Сфера услуг</a:t>
            </a:r>
            <a:r>
              <a:rPr lang="en-US" sz="1400" b="1" dirty="0" smtClean="0">
                <a:solidFill>
                  <a:srgbClr val="3316E0"/>
                </a:solidFill>
              </a:rPr>
              <a:t>:</a:t>
            </a:r>
          </a:p>
          <a:p>
            <a:pPr lvl="0"/>
            <a:r>
              <a:rPr lang="ru-RU" sz="1400" b="1" dirty="0">
                <a:solidFill>
                  <a:srgbClr val="9D1F7C"/>
                </a:solidFill>
              </a:rPr>
              <a:t>ТОО «</a:t>
            </a:r>
            <a:r>
              <a:rPr lang="en-US" sz="1400" b="1" dirty="0">
                <a:solidFill>
                  <a:srgbClr val="9D1F7C"/>
                </a:solidFill>
              </a:rPr>
              <a:t>ALG Company</a:t>
            </a:r>
            <a:r>
              <a:rPr lang="en-US" sz="1400" b="1" dirty="0" smtClean="0">
                <a:solidFill>
                  <a:srgbClr val="9D1F7C"/>
                </a:solidFill>
              </a:rPr>
              <a:t>»</a:t>
            </a:r>
            <a:endParaRPr lang="ru-RU" sz="1400" b="1" dirty="0" smtClean="0">
              <a:solidFill>
                <a:srgbClr val="9D1F7C"/>
              </a:solidFill>
            </a:endParaRPr>
          </a:p>
          <a:p>
            <a:pPr lvl="0"/>
            <a:r>
              <a:rPr lang="ru-RU" sz="1400" b="1" dirty="0" smtClean="0">
                <a:solidFill>
                  <a:srgbClr val="9D1F7C"/>
                </a:solidFill>
              </a:rPr>
              <a:t>ТОО «Нур СпецТех»</a:t>
            </a:r>
          </a:p>
          <a:p>
            <a:pPr lvl="0"/>
            <a:r>
              <a:rPr lang="en-US" sz="1400" b="1" dirty="0">
                <a:solidFill>
                  <a:srgbClr val="9D1F7C"/>
                </a:solidFill>
              </a:rPr>
              <a:t>ТОО «Factoring to </a:t>
            </a:r>
            <a:r>
              <a:rPr lang="en-US" sz="1400" b="1" dirty="0" smtClean="0">
                <a:solidFill>
                  <a:srgbClr val="9D1F7C"/>
                </a:solidFill>
              </a:rPr>
              <a:t>Business»</a:t>
            </a:r>
            <a:endParaRPr lang="ru-RU" sz="1400" b="1" dirty="0" smtClean="0">
              <a:solidFill>
                <a:srgbClr val="9D1F7C"/>
              </a:solidFill>
            </a:endParaRPr>
          </a:p>
          <a:p>
            <a:r>
              <a:rPr lang="en-US" sz="1400" b="1" dirty="0" smtClean="0">
                <a:solidFill>
                  <a:srgbClr val="9D1F7C"/>
                </a:solidFill>
              </a:rPr>
              <a:t>ТОО </a:t>
            </a:r>
            <a:r>
              <a:rPr lang="ru-RU" sz="1400" b="1" dirty="0" smtClean="0">
                <a:solidFill>
                  <a:srgbClr val="9D1F7C"/>
                </a:solidFill>
              </a:rPr>
              <a:t>«</a:t>
            </a:r>
            <a:r>
              <a:rPr lang="en-US" sz="1400" b="1" dirty="0" smtClean="0">
                <a:solidFill>
                  <a:srgbClr val="9D1F7C"/>
                </a:solidFill>
              </a:rPr>
              <a:t>Whitecliff </a:t>
            </a:r>
            <a:r>
              <a:rPr lang="en-US" sz="1400" b="1" dirty="0">
                <a:solidFill>
                  <a:srgbClr val="9D1F7C"/>
                </a:solidFill>
              </a:rPr>
              <a:t>Investment Management </a:t>
            </a:r>
            <a:r>
              <a:rPr lang="en-US" sz="1400" b="1" dirty="0" smtClean="0">
                <a:solidFill>
                  <a:srgbClr val="9D1F7C"/>
                </a:solidFill>
              </a:rPr>
              <a:t>Kazakhstan</a:t>
            </a:r>
            <a:r>
              <a:rPr lang="en-US" sz="1400" b="1" dirty="0">
                <a:solidFill>
                  <a:srgbClr val="9D1F7C"/>
                </a:solidFill>
              </a:rPr>
              <a:t>»</a:t>
            </a:r>
            <a:endParaRPr lang="ru-RU" sz="1400" b="1" dirty="0">
              <a:solidFill>
                <a:srgbClr val="9D1F7C"/>
              </a:solidFill>
            </a:endParaRPr>
          </a:p>
          <a:p>
            <a:pPr lvl="0"/>
            <a:endParaRPr lang="ru-RU" sz="1400" b="1" dirty="0" smtClean="0">
              <a:solidFill>
                <a:srgbClr val="9D1F7C"/>
              </a:solidFill>
            </a:endParaRPr>
          </a:p>
          <a:p>
            <a:pPr lvl="0"/>
            <a:endParaRPr lang="ru-RU" sz="1400" b="1" dirty="0">
              <a:solidFill>
                <a:srgbClr val="9D1F7C"/>
              </a:solidFill>
            </a:endParaRPr>
          </a:p>
          <a:p>
            <a:pPr lvl="0"/>
            <a:endParaRPr lang="ru-RU" sz="1400" b="1" dirty="0" smtClean="0">
              <a:solidFill>
                <a:srgbClr val="9D1F7C"/>
              </a:solidFill>
            </a:endParaRPr>
          </a:p>
          <a:p>
            <a:pPr lvl="0"/>
            <a:endParaRPr lang="en-US" sz="1400" b="1" dirty="0" smtClean="0">
              <a:solidFill>
                <a:srgbClr val="9D1F7C"/>
              </a:solidFill>
            </a:endParaRPr>
          </a:p>
          <a:p>
            <a:pPr lvl="0"/>
            <a:endParaRPr lang="en-US" sz="1400" b="1" dirty="0" smtClean="0">
              <a:solidFill>
                <a:srgbClr val="9D1F7C"/>
              </a:solidFill>
            </a:endParaRPr>
          </a:p>
          <a:p>
            <a:pPr lvl="0"/>
            <a:endParaRPr lang="ru-RU" sz="1400" b="1" dirty="0">
              <a:solidFill>
                <a:srgbClr val="3316E0"/>
              </a:solidFill>
            </a:endParaRPr>
          </a:p>
        </p:txBody>
      </p:sp>
      <p:grpSp>
        <p:nvGrpSpPr>
          <p:cNvPr id="260" name="Группа 259"/>
          <p:cNvGrpSpPr/>
          <p:nvPr/>
        </p:nvGrpSpPr>
        <p:grpSpPr>
          <a:xfrm>
            <a:off x="7500964" y="3746107"/>
            <a:ext cx="2990627" cy="4505507"/>
            <a:chOff x="7544209" y="4584307"/>
            <a:chExt cx="2990627" cy="4505507"/>
          </a:xfrm>
        </p:grpSpPr>
        <p:sp>
          <p:nvSpPr>
            <p:cNvPr id="280" name="Прямоугольник 279"/>
            <p:cNvSpPr/>
            <p:nvPr/>
          </p:nvSpPr>
          <p:spPr>
            <a:xfrm>
              <a:off x="7544209" y="4584307"/>
              <a:ext cx="2961562" cy="1384995"/>
            </a:xfrm>
            <a:prstGeom prst="rect">
              <a:avLst/>
            </a:prstGeom>
          </p:spPr>
          <p:txBody>
            <a:bodyPr wrap="square" numCol="1">
              <a:spAutoFit/>
            </a:bodyPr>
            <a:lstStyle/>
            <a:p>
              <a:r>
                <a:rPr lang="ru-RU" sz="1400" b="1" dirty="0">
                  <a:solidFill>
                    <a:srgbClr val="3316E0"/>
                  </a:solidFill>
                </a:rPr>
                <a:t>Транспортно-логистическая сфера:</a:t>
              </a:r>
            </a:p>
            <a:p>
              <a:r>
                <a:rPr lang="ru-RU" sz="1400" b="1" dirty="0" smtClean="0">
                  <a:solidFill>
                    <a:srgbClr val="9D1F7C"/>
                  </a:solidFill>
                </a:rPr>
                <a:t>ТОО </a:t>
              </a:r>
              <a:r>
                <a:rPr lang="ru-RU" sz="1400" b="1" dirty="0">
                  <a:solidFill>
                    <a:srgbClr val="9D1F7C"/>
                  </a:solidFill>
                </a:rPr>
                <a:t>«</a:t>
              </a:r>
              <a:r>
                <a:rPr lang="en-US" sz="1400" b="1" dirty="0">
                  <a:solidFill>
                    <a:srgbClr val="9D1F7C"/>
                  </a:solidFill>
                </a:rPr>
                <a:t>MS-RAILWAYS &amp; LOGISTICS»</a:t>
              </a:r>
            </a:p>
            <a:p>
              <a:r>
                <a:rPr lang="en-US" sz="1400" b="1" dirty="0">
                  <a:solidFill>
                    <a:srgbClr val="9D1F7C"/>
                  </a:solidFill>
                </a:rPr>
                <a:t>TOO «PSI GROUP</a:t>
              </a:r>
              <a:r>
                <a:rPr lang="en-US" sz="1400" b="1" dirty="0" smtClean="0">
                  <a:solidFill>
                    <a:srgbClr val="9D1F7C"/>
                  </a:solidFill>
                </a:rPr>
                <a:t>»</a:t>
              </a:r>
              <a:endParaRPr lang="ru-RU" sz="1400" b="1" dirty="0" smtClean="0">
                <a:solidFill>
                  <a:srgbClr val="9D1F7C"/>
                </a:solidFill>
              </a:endParaRPr>
            </a:p>
            <a:p>
              <a:r>
                <a:rPr lang="ru-RU" sz="1400" b="1" dirty="0">
                  <a:solidFill>
                    <a:srgbClr val="9D1F7C"/>
                  </a:solidFill>
                </a:rPr>
                <a:t>ТОО </a:t>
              </a:r>
              <a:r>
                <a:rPr lang="ru-RU" sz="1400" b="1" dirty="0" smtClean="0">
                  <a:solidFill>
                    <a:srgbClr val="9D1F7C"/>
                  </a:solidFill>
                </a:rPr>
                <a:t>«Шынгар Транс»</a:t>
              </a:r>
            </a:p>
            <a:p>
              <a:r>
                <a:rPr lang="ru-RU" sz="1400" b="1" dirty="0" smtClean="0">
                  <a:solidFill>
                    <a:srgbClr val="9D1F7C"/>
                  </a:solidFill>
                </a:rPr>
                <a:t>ТОО </a:t>
              </a:r>
              <a:r>
                <a:rPr lang="ru-RU" sz="1400" b="1" dirty="0">
                  <a:solidFill>
                    <a:srgbClr val="9D1F7C"/>
                  </a:solidFill>
                </a:rPr>
                <a:t>«МобилТрансМед</a:t>
              </a:r>
              <a:r>
                <a:rPr lang="ru-RU" sz="1400" b="1" dirty="0" smtClean="0">
                  <a:solidFill>
                    <a:srgbClr val="9D1F7C"/>
                  </a:solidFill>
                </a:rPr>
                <a:t>»</a:t>
              </a:r>
            </a:p>
            <a:p>
              <a:r>
                <a:rPr lang="ru-RU" sz="1400" b="1" dirty="0" smtClean="0">
                  <a:solidFill>
                    <a:srgbClr val="9D1F7C"/>
                  </a:solidFill>
                </a:rPr>
                <a:t>ТОО «АвтоТрансГаз»</a:t>
              </a:r>
              <a:endParaRPr lang="en-US" sz="1400" b="1" dirty="0">
                <a:solidFill>
                  <a:srgbClr val="9D1F7C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7544209" y="5919715"/>
              <a:ext cx="2990627" cy="3170099"/>
            </a:xfrm>
            <a:prstGeom prst="rect">
              <a:avLst/>
            </a:prstGeom>
          </p:spPr>
          <p:txBody>
            <a:bodyPr wrap="none" numCol="1">
              <a:spAutoFit/>
            </a:bodyPr>
            <a:lstStyle/>
            <a:p>
              <a:r>
                <a:rPr lang="ru-RU" sz="1400" b="1" dirty="0" smtClean="0">
                  <a:solidFill>
                    <a:srgbClr val="3316E0"/>
                  </a:solidFill>
                </a:rPr>
                <a:t>Сфера  оптово-розничной торговли</a:t>
              </a:r>
              <a:r>
                <a:rPr lang="en-US" sz="1400" b="1" dirty="0" smtClean="0">
                  <a:solidFill>
                    <a:srgbClr val="3316E0"/>
                  </a:solidFill>
                </a:rPr>
                <a:t>:</a:t>
              </a:r>
              <a:endParaRPr lang="ru-RU" sz="1400" b="1" dirty="0" smtClean="0">
                <a:solidFill>
                  <a:srgbClr val="3316E0"/>
                </a:solidFill>
              </a:endParaRPr>
            </a:p>
            <a:p>
              <a:r>
                <a:rPr lang="ru-RU" sz="1400" b="1" dirty="0" smtClean="0">
                  <a:solidFill>
                    <a:srgbClr val="9D1F7C"/>
                  </a:solidFill>
                </a:rPr>
                <a:t>ТОО «</a:t>
              </a:r>
              <a:r>
                <a:rPr lang="en-US" sz="1400" b="1" dirty="0">
                  <a:solidFill>
                    <a:srgbClr val="9D1F7C"/>
                  </a:solidFill>
                </a:rPr>
                <a:t>ASIA POSITIVE COMMERCE</a:t>
              </a:r>
              <a:r>
                <a:rPr lang="ru-RU" sz="1400" b="1" dirty="0" smtClean="0">
                  <a:solidFill>
                    <a:srgbClr val="9D1F7C"/>
                  </a:solidFill>
                </a:rPr>
                <a:t>»</a:t>
              </a:r>
            </a:p>
            <a:p>
              <a:r>
                <a:rPr lang="ru-RU" sz="1400" b="1" dirty="0">
                  <a:solidFill>
                    <a:srgbClr val="9D1F7C"/>
                  </a:solidFill>
                </a:rPr>
                <a:t>ТОО «Оникс</a:t>
              </a:r>
              <a:r>
                <a:rPr lang="ru-RU" sz="1400" b="1" dirty="0" smtClean="0">
                  <a:solidFill>
                    <a:srgbClr val="9D1F7C"/>
                  </a:solidFill>
                </a:rPr>
                <a:t>»</a:t>
              </a:r>
            </a:p>
            <a:p>
              <a:r>
                <a:rPr lang="ru-RU" sz="1400" b="1" dirty="0">
                  <a:solidFill>
                    <a:srgbClr val="9D1F7C"/>
                  </a:solidFill>
                </a:rPr>
                <a:t>ТОО «</a:t>
              </a:r>
              <a:r>
                <a:rPr lang="en-US" sz="1400" b="1" dirty="0">
                  <a:solidFill>
                    <a:srgbClr val="9D1F7C"/>
                  </a:solidFill>
                </a:rPr>
                <a:t>West Tell</a:t>
              </a:r>
              <a:r>
                <a:rPr lang="en-US" sz="1400" b="1" dirty="0" smtClean="0">
                  <a:solidFill>
                    <a:srgbClr val="9D1F7C"/>
                  </a:solidFill>
                </a:rPr>
                <a:t>»</a:t>
              </a:r>
              <a:endParaRPr lang="ru-RU" sz="1400" b="1" dirty="0" smtClean="0">
                <a:solidFill>
                  <a:srgbClr val="9D1F7C"/>
                </a:solidFill>
              </a:endParaRPr>
            </a:p>
            <a:p>
              <a:r>
                <a:rPr lang="ru-RU" sz="1400" b="1" dirty="0" smtClean="0">
                  <a:solidFill>
                    <a:srgbClr val="9D1F7C"/>
                  </a:solidFill>
                </a:rPr>
                <a:t>ТОО </a:t>
              </a:r>
              <a:r>
                <a:rPr lang="ru-RU" sz="1400" b="1" dirty="0">
                  <a:solidFill>
                    <a:srgbClr val="9D1F7C"/>
                  </a:solidFill>
                </a:rPr>
                <a:t>«Коктем»</a:t>
              </a:r>
            </a:p>
            <a:p>
              <a:r>
                <a:rPr lang="ru-RU" sz="1400" b="1" dirty="0">
                  <a:solidFill>
                    <a:srgbClr val="9D1F7C"/>
                  </a:solidFill>
                </a:rPr>
                <a:t>ТОО «</a:t>
              </a:r>
              <a:r>
                <a:rPr lang="en-US" sz="1400" b="1" dirty="0">
                  <a:solidFill>
                    <a:srgbClr val="9D1F7C"/>
                  </a:solidFill>
                </a:rPr>
                <a:t>ASPAN ASIA</a:t>
              </a:r>
              <a:r>
                <a:rPr lang="ru-RU" sz="1400" b="1" dirty="0" smtClean="0">
                  <a:solidFill>
                    <a:srgbClr val="9D1F7C"/>
                  </a:solidFill>
                </a:rPr>
                <a:t>»</a:t>
              </a:r>
            </a:p>
            <a:p>
              <a:r>
                <a:rPr lang="ru-RU" sz="1400" b="1" dirty="0" smtClean="0">
                  <a:solidFill>
                    <a:srgbClr val="9D1F7C"/>
                  </a:solidFill>
                </a:rPr>
                <a:t>ТОО «ПРИМА ДИСТРИБЬЮШН»</a:t>
              </a:r>
            </a:p>
            <a:p>
              <a:r>
                <a:rPr lang="en-US" sz="1400" b="1" dirty="0">
                  <a:solidFill>
                    <a:srgbClr val="9D1F7C"/>
                  </a:solidFill>
                </a:rPr>
                <a:t>TOO «Dana Estrella</a:t>
              </a:r>
              <a:r>
                <a:rPr lang="en-US" sz="1400" b="1" dirty="0" smtClean="0">
                  <a:solidFill>
                    <a:srgbClr val="9D1F7C"/>
                  </a:solidFill>
                </a:rPr>
                <a:t>»</a:t>
              </a:r>
              <a:endParaRPr lang="ru-RU" sz="1400" b="1" dirty="0" smtClean="0">
                <a:solidFill>
                  <a:srgbClr val="9D1F7C"/>
                </a:solidFill>
              </a:endParaRPr>
            </a:p>
            <a:p>
              <a:r>
                <a:rPr lang="ru-RU" sz="1400" b="1" dirty="0">
                  <a:solidFill>
                    <a:srgbClr val="9D1F7C"/>
                  </a:solidFill>
                </a:rPr>
                <a:t>ТОО «Байер КАЗ» </a:t>
              </a:r>
              <a:endParaRPr lang="ru-RU" sz="1400" b="1" dirty="0" smtClean="0">
                <a:solidFill>
                  <a:srgbClr val="9D1F7C"/>
                </a:solidFill>
              </a:endParaRPr>
            </a:p>
            <a:p>
              <a:r>
                <a:rPr lang="ru-RU" sz="1400" b="1" dirty="0" smtClean="0">
                  <a:solidFill>
                    <a:srgbClr val="9D1F7C"/>
                  </a:solidFill>
                </a:rPr>
                <a:t>ТОО «Научно-производственный</a:t>
              </a:r>
            </a:p>
            <a:p>
              <a:r>
                <a:rPr lang="ru-RU" sz="1400" b="1" dirty="0" smtClean="0">
                  <a:solidFill>
                    <a:srgbClr val="9D1F7C"/>
                  </a:solidFill>
                </a:rPr>
                <a:t>центр UniVet»</a:t>
              </a:r>
            </a:p>
            <a:p>
              <a:endParaRPr lang="ru-RU" sz="1400" b="1" dirty="0" smtClean="0">
                <a:solidFill>
                  <a:srgbClr val="9D1F7C"/>
                </a:solidFill>
              </a:endParaRPr>
            </a:p>
            <a:p>
              <a:endParaRPr lang="ru-RU" sz="1400" b="1" dirty="0" smtClean="0">
                <a:solidFill>
                  <a:srgbClr val="9D1F7C"/>
                </a:solidFill>
              </a:endParaRPr>
            </a:p>
            <a:p>
              <a:endParaRPr lang="ru-RU" dirty="0">
                <a:solidFill>
                  <a:srgbClr val="9D1F7C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533390" cy="645160"/>
          </a:xfrm>
          <a:custGeom>
            <a:avLst/>
            <a:gdLst/>
            <a:ahLst/>
            <a:cxnLst/>
            <a:rect l="l" t="t" r="r" b="b"/>
            <a:pathLst>
              <a:path w="5533390" h="645160">
                <a:moveTo>
                  <a:pt x="5532817" y="0"/>
                </a:moveTo>
                <a:lnTo>
                  <a:pt x="0" y="0"/>
                </a:lnTo>
                <a:lnTo>
                  <a:pt x="0" y="645033"/>
                </a:lnTo>
                <a:lnTo>
                  <a:pt x="5281704" y="645033"/>
                </a:lnTo>
                <a:lnTo>
                  <a:pt x="553281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447" y="605802"/>
            <a:ext cx="2316870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179473" y="849502"/>
            <a:ext cx="162560" cy="178435"/>
          </a:xfrm>
          <a:custGeom>
            <a:avLst/>
            <a:gdLst/>
            <a:ahLst/>
            <a:cxnLst/>
            <a:rect l="l" t="t" r="r" b="b"/>
            <a:pathLst>
              <a:path w="162560" h="178434">
                <a:moveTo>
                  <a:pt x="31085" y="0"/>
                </a:moveTo>
                <a:lnTo>
                  <a:pt x="0" y="172364"/>
                </a:lnTo>
                <a:lnTo>
                  <a:pt x="250" y="173240"/>
                </a:lnTo>
                <a:lnTo>
                  <a:pt x="28342" y="177850"/>
                </a:lnTo>
                <a:lnTo>
                  <a:pt x="32965" y="177482"/>
                </a:lnTo>
                <a:lnTo>
                  <a:pt x="34895" y="177101"/>
                </a:lnTo>
                <a:lnTo>
                  <a:pt x="37956" y="175983"/>
                </a:lnTo>
                <a:lnTo>
                  <a:pt x="39201" y="175298"/>
                </a:lnTo>
                <a:lnTo>
                  <a:pt x="40141" y="174358"/>
                </a:lnTo>
                <a:lnTo>
                  <a:pt x="41144" y="173418"/>
                </a:lnTo>
                <a:lnTo>
                  <a:pt x="43265" y="170992"/>
                </a:lnTo>
                <a:lnTo>
                  <a:pt x="87535" y="110743"/>
                </a:lnTo>
                <a:lnTo>
                  <a:pt x="44014" y="110743"/>
                </a:lnTo>
                <a:lnTo>
                  <a:pt x="44636" y="105752"/>
                </a:lnTo>
                <a:lnTo>
                  <a:pt x="45068" y="100571"/>
                </a:lnTo>
                <a:lnTo>
                  <a:pt x="45817" y="89839"/>
                </a:lnTo>
                <a:lnTo>
                  <a:pt x="45932" y="86715"/>
                </a:lnTo>
                <a:lnTo>
                  <a:pt x="46008" y="4813"/>
                </a:lnTo>
                <a:lnTo>
                  <a:pt x="44255" y="3060"/>
                </a:lnTo>
                <a:lnTo>
                  <a:pt x="40699" y="1816"/>
                </a:lnTo>
                <a:lnTo>
                  <a:pt x="37143" y="622"/>
                </a:lnTo>
                <a:lnTo>
                  <a:pt x="31085" y="0"/>
                </a:lnTo>
                <a:close/>
              </a:path>
              <a:path w="162560" h="178434">
                <a:moveTo>
                  <a:pt x="162492" y="66243"/>
                </a:moveTo>
                <a:lnTo>
                  <a:pt x="118233" y="66243"/>
                </a:lnTo>
                <a:lnTo>
                  <a:pt x="117674" y="71488"/>
                </a:lnTo>
                <a:lnTo>
                  <a:pt x="117179" y="76911"/>
                </a:lnTo>
                <a:lnTo>
                  <a:pt x="116556" y="87833"/>
                </a:lnTo>
                <a:lnTo>
                  <a:pt x="116429" y="172364"/>
                </a:lnTo>
                <a:lnTo>
                  <a:pt x="116798" y="173418"/>
                </a:lnTo>
                <a:lnTo>
                  <a:pt x="117728" y="174358"/>
                </a:lnTo>
                <a:lnTo>
                  <a:pt x="118423" y="175107"/>
                </a:lnTo>
                <a:lnTo>
                  <a:pt x="119731" y="175793"/>
                </a:lnTo>
                <a:lnTo>
                  <a:pt x="123541" y="176923"/>
                </a:lnTo>
                <a:lnTo>
                  <a:pt x="125980" y="177291"/>
                </a:lnTo>
                <a:lnTo>
                  <a:pt x="131974" y="177787"/>
                </a:lnTo>
                <a:lnTo>
                  <a:pt x="148141" y="177787"/>
                </a:lnTo>
                <a:lnTo>
                  <a:pt x="161502" y="174231"/>
                </a:lnTo>
                <a:lnTo>
                  <a:pt x="162188" y="173418"/>
                </a:lnTo>
                <a:lnTo>
                  <a:pt x="162492" y="172364"/>
                </a:lnTo>
                <a:lnTo>
                  <a:pt x="162492" y="66243"/>
                </a:lnTo>
                <a:close/>
              </a:path>
              <a:path w="162560" h="178434">
                <a:moveTo>
                  <a:pt x="148637" y="126"/>
                </a:moveTo>
                <a:lnTo>
                  <a:pt x="133968" y="126"/>
                </a:lnTo>
                <a:lnTo>
                  <a:pt x="129168" y="622"/>
                </a:lnTo>
                <a:lnTo>
                  <a:pt x="62683" y="82219"/>
                </a:lnTo>
                <a:lnTo>
                  <a:pt x="59241" y="86715"/>
                </a:lnTo>
                <a:lnTo>
                  <a:pt x="55990" y="91389"/>
                </a:lnTo>
                <a:lnTo>
                  <a:pt x="49881" y="101015"/>
                </a:lnTo>
                <a:lnTo>
                  <a:pt x="44014" y="110743"/>
                </a:lnTo>
                <a:lnTo>
                  <a:pt x="87535" y="110743"/>
                </a:lnTo>
                <a:lnTo>
                  <a:pt x="101888" y="91211"/>
                </a:lnTo>
                <a:lnTo>
                  <a:pt x="105317" y="86334"/>
                </a:lnTo>
                <a:lnTo>
                  <a:pt x="108746" y="81343"/>
                </a:lnTo>
                <a:lnTo>
                  <a:pt x="112175" y="76415"/>
                </a:lnTo>
                <a:lnTo>
                  <a:pt x="115299" y="71424"/>
                </a:lnTo>
                <a:lnTo>
                  <a:pt x="118233" y="66243"/>
                </a:lnTo>
                <a:lnTo>
                  <a:pt x="162492" y="66243"/>
                </a:lnTo>
                <a:lnTo>
                  <a:pt x="162406" y="5803"/>
                </a:lnTo>
                <a:lnTo>
                  <a:pt x="162188" y="5003"/>
                </a:lnTo>
                <a:lnTo>
                  <a:pt x="161553" y="4063"/>
                </a:lnTo>
                <a:lnTo>
                  <a:pt x="160930" y="3060"/>
                </a:lnTo>
                <a:lnTo>
                  <a:pt x="159813" y="2247"/>
                </a:lnTo>
                <a:lnTo>
                  <a:pt x="158187" y="1689"/>
                </a:lnTo>
                <a:lnTo>
                  <a:pt x="156511" y="1066"/>
                </a:lnTo>
                <a:lnTo>
                  <a:pt x="154314" y="622"/>
                </a:lnTo>
                <a:lnTo>
                  <a:pt x="148637" y="12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472560" y="846505"/>
            <a:ext cx="1546047" cy="246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021993" y="1655368"/>
            <a:ext cx="960045" cy="1471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2056002" y="1692097"/>
            <a:ext cx="599554" cy="1104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728912" y="1692097"/>
            <a:ext cx="2793669" cy="1490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589346" y="1692097"/>
            <a:ext cx="1918449" cy="1490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573093" y="1692097"/>
            <a:ext cx="1165903" cy="11041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812860" y="1654149"/>
            <a:ext cx="1221574" cy="1869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41384" y="1924811"/>
            <a:ext cx="1184761" cy="1567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9960551" y="1831761"/>
            <a:ext cx="506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95"/>
                </a:solidFill>
              </a:rPr>
              <a:t>:</a:t>
            </a:r>
            <a:endParaRPr lang="ru-RU" dirty="0">
              <a:solidFill>
                <a:srgbClr val="003395"/>
              </a:solidFill>
            </a:endParaRPr>
          </a:p>
        </p:txBody>
      </p:sp>
      <p:pic>
        <p:nvPicPr>
          <p:cNvPr id="1028" name="Picture 4" descr="C:\Users\руслан\Desktop\гусар\Безымянный - копия (4) - копия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8" y="4063366"/>
            <a:ext cx="1187173" cy="10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услан\Desktop\гусар\Безымянный - копия (6) - копия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50" y="4062698"/>
            <a:ext cx="1164625" cy="10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руслан\Desktop\гусар\Безымянный - копия (8) - копия - копия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61" y="2585146"/>
            <a:ext cx="1181580" cy="107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36" y="2581910"/>
            <a:ext cx="1187173" cy="107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36" y="4053620"/>
            <a:ext cx="1180801" cy="10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797" y="4053619"/>
            <a:ext cx="1166400" cy="1088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4062698"/>
            <a:ext cx="1180800" cy="109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1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0" y="2581910"/>
            <a:ext cx="1164911" cy="109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837" y="4062698"/>
            <a:ext cx="1180800" cy="107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585146"/>
            <a:ext cx="1180800" cy="110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9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936" y="2588384"/>
            <a:ext cx="1217261" cy="109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Группа 41"/>
          <p:cNvGrpSpPr/>
          <p:nvPr/>
        </p:nvGrpSpPr>
        <p:grpSpPr>
          <a:xfrm>
            <a:off x="9127750" y="2588384"/>
            <a:ext cx="1175882" cy="1113224"/>
            <a:chOff x="2208326" y="5336711"/>
            <a:chExt cx="1175882" cy="1158719"/>
          </a:xfrm>
        </p:grpSpPr>
        <p:pic>
          <p:nvPicPr>
            <p:cNvPr id="43" name="Picture 14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326" y="5336711"/>
              <a:ext cx="1175882" cy="115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79" y="5614668"/>
              <a:ext cx="952374" cy="77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5"/>
          <p:cNvSpPr/>
          <p:nvPr/>
        </p:nvSpPr>
        <p:spPr>
          <a:xfrm>
            <a:off x="731447" y="605802"/>
            <a:ext cx="2316870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1"/>
          <p:cNvSpPr/>
          <p:nvPr/>
        </p:nvSpPr>
        <p:spPr>
          <a:xfrm>
            <a:off x="0" y="605802"/>
            <a:ext cx="5533390" cy="645160"/>
          </a:xfrm>
          <a:custGeom>
            <a:avLst/>
            <a:gdLst/>
            <a:ahLst/>
            <a:cxnLst/>
            <a:rect l="l" t="t" r="r" b="b"/>
            <a:pathLst>
              <a:path w="5533390" h="645160">
                <a:moveTo>
                  <a:pt x="5532817" y="0"/>
                </a:moveTo>
                <a:lnTo>
                  <a:pt x="0" y="0"/>
                </a:lnTo>
                <a:lnTo>
                  <a:pt x="0" y="645033"/>
                </a:lnTo>
                <a:lnTo>
                  <a:pt x="5281704" y="645033"/>
                </a:lnTo>
                <a:lnTo>
                  <a:pt x="553281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14"/>
          <p:cNvSpPr/>
          <p:nvPr/>
        </p:nvSpPr>
        <p:spPr>
          <a:xfrm>
            <a:off x="0" y="606425"/>
            <a:ext cx="2098842" cy="603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/>
          <p:cNvSpPr/>
          <p:nvPr/>
        </p:nvSpPr>
        <p:spPr>
          <a:xfrm>
            <a:off x="3179473" y="849502"/>
            <a:ext cx="162560" cy="178435"/>
          </a:xfrm>
          <a:custGeom>
            <a:avLst/>
            <a:gdLst/>
            <a:ahLst/>
            <a:cxnLst/>
            <a:rect l="l" t="t" r="r" b="b"/>
            <a:pathLst>
              <a:path w="162560" h="178434">
                <a:moveTo>
                  <a:pt x="31085" y="0"/>
                </a:moveTo>
                <a:lnTo>
                  <a:pt x="0" y="172364"/>
                </a:lnTo>
                <a:lnTo>
                  <a:pt x="250" y="173240"/>
                </a:lnTo>
                <a:lnTo>
                  <a:pt x="28342" y="177850"/>
                </a:lnTo>
                <a:lnTo>
                  <a:pt x="32965" y="177482"/>
                </a:lnTo>
                <a:lnTo>
                  <a:pt x="34895" y="177101"/>
                </a:lnTo>
                <a:lnTo>
                  <a:pt x="37956" y="175983"/>
                </a:lnTo>
                <a:lnTo>
                  <a:pt x="39201" y="175298"/>
                </a:lnTo>
                <a:lnTo>
                  <a:pt x="40141" y="174358"/>
                </a:lnTo>
                <a:lnTo>
                  <a:pt x="41144" y="173418"/>
                </a:lnTo>
                <a:lnTo>
                  <a:pt x="43265" y="170992"/>
                </a:lnTo>
                <a:lnTo>
                  <a:pt x="87535" y="110743"/>
                </a:lnTo>
                <a:lnTo>
                  <a:pt x="44014" y="110743"/>
                </a:lnTo>
                <a:lnTo>
                  <a:pt x="44636" y="105752"/>
                </a:lnTo>
                <a:lnTo>
                  <a:pt x="45068" y="100571"/>
                </a:lnTo>
                <a:lnTo>
                  <a:pt x="45817" y="89839"/>
                </a:lnTo>
                <a:lnTo>
                  <a:pt x="45932" y="86715"/>
                </a:lnTo>
                <a:lnTo>
                  <a:pt x="46008" y="4813"/>
                </a:lnTo>
                <a:lnTo>
                  <a:pt x="44255" y="3060"/>
                </a:lnTo>
                <a:lnTo>
                  <a:pt x="40699" y="1816"/>
                </a:lnTo>
                <a:lnTo>
                  <a:pt x="37143" y="622"/>
                </a:lnTo>
                <a:lnTo>
                  <a:pt x="31085" y="0"/>
                </a:lnTo>
                <a:close/>
              </a:path>
              <a:path w="162560" h="178434">
                <a:moveTo>
                  <a:pt x="162492" y="66243"/>
                </a:moveTo>
                <a:lnTo>
                  <a:pt x="118233" y="66243"/>
                </a:lnTo>
                <a:lnTo>
                  <a:pt x="117674" y="71488"/>
                </a:lnTo>
                <a:lnTo>
                  <a:pt x="117179" y="76911"/>
                </a:lnTo>
                <a:lnTo>
                  <a:pt x="116556" y="87833"/>
                </a:lnTo>
                <a:lnTo>
                  <a:pt x="116429" y="172364"/>
                </a:lnTo>
                <a:lnTo>
                  <a:pt x="116798" y="173418"/>
                </a:lnTo>
                <a:lnTo>
                  <a:pt x="117728" y="174358"/>
                </a:lnTo>
                <a:lnTo>
                  <a:pt x="118423" y="175107"/>
                </a:lnTo>
                <a:lnTo>
                  <a:pt x="119731" y="175793"/>
                </a:lnTo>
                <a:lnTo>
                  <a:pt x="123541" y="176923"/>
                </a:lnTo>
                <a:lnTo>
                  <a:pt x="125980" y="177291"/>
                </a:lnTo>
                <a:lnTo>
                  <a:pt x="131974" y="177787"/>
                </a:lnTo>
                <a:lnTo>
                  <a:pt x="148141" y="177787"/>
                </a:lnTo>
                <a:lnTo>
                  <a:pt x="161502" y="174231"/>
                </a:lnTo>
                <a:lnTo>
                  <a:pt x="162188" y="173418"/>
                </a:lnTo>
                <a:lnTo>
                  <a:pt x="162492" y="172364"/>
                </a:lnTo>
                <a:lnTo>
                  <a:pt x="162492" y="66243"/>
                </a:lnTo>
                <a:close/>
              </a:path>
              <a:path w="162560" h="178434">
                <a:moveTo>
                  <a:pt x="148637" y="126"/>
                </a:moveTo>
                <a:lnTo>
                  <a:pt x="133968" y="126"/>
                </a:lnTo>
                <a:lnTo>
                  <a:pt x="129168" y="622"/>
                </a:lnTo>
                <a:lnTo>
                  <a:pt x="62683" y="82219"/>
                </a:lnTo>
                <a:lnTo>
                  <a:pt x="59241" y="86715"/>
                </a:lnTo>
                <a:lnTo>
                  <a:pt x="55990" y="91389"/>
                </a:lnTo>
                <a:lnTo>
                  <a:pt x="49881" y="101015"/>
                </a:lnTo>
                <a:lnTo>
                  <a:pt x="44014" y="110743"/>
                </a:lnTo>
                <a:lnTo>
                  <a:pt x="87535" y="110743"/>
                </a:lnTo>
                <a:lnTo>
                  <a:pt x="101888" y="91211"/>
                </a:lnTo>
                <a:lnTo>
                  <a:pt x="105317" y="86334"/>
                </a:lnTo>
                <a:lnTo>
                  <a:pt x="108746" y="81343"/>
                </a:lnTo>
                <a:lnTo>
                  <a:pt x="112175" y="76415"/>
                </a:lnTo>
                <a:lnTo>
                  <a:pt x="115299" y="71424"/>
                </a:lnTo>
                <a:lnTo>
                  <a:pt x="118233" y="66243"/>
                </a:lnTo>
                <a:lnTo>
                  <a:pt x="162492" y="66243"/>
                </a:lnTo>
                <a:lnTo>
                  <a:pt x="162406" y="5803"/>
                </a:lnTo>
                <a:lnTo>
                  <a:pt x="162188" y="5003"/>
                </a:lnTo>
                <a:lnTo>
                  <a:pt x="161553" y="4063"/>
                </a:lnTo>
                <a:lnTo>
                  <a:pt x="160930" y="3060"/>
                </a:lnTo>
                <a:lnTo>
                  <a:pt x="159813" y="2247"/>
                </a:lnTo>
                <a:lnTo>
                  <a:pt x="158187" y="1689"/>
                </a:lnTo>
                <a:lnTo>
                  <a:pt x="156511" y="1066"/>
                </a:lnTo>
                <a:lnTo>
                  <a:pt x="154314" y="622"/>
                </a:lnTo>
                <a:lnTo>
                  <a:pt x="148637" y="12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9"/>
          <p:cNvSpPr/>
          <p:nvPr/>
        </p:nvSpPr>
        <p:spPr>
          <a:xfrm>
            <a:off x="3472560" y="846505"/>
            <a:ext cx="1546047" cy="2460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5"/>
          <p:cNvSpPr/>
          <p:nvPr/>
        </p:nvSpPr>
        <p:spPr>
          <a:xfrm>
            <a:off x="731447" y="605002"/>
            <a:ext cx="2316870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72" y="5336708"/>
            <a:ext cx="1222319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88" y="5336711"/>
            <a:ext cx="1231164" cy="11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96" y="3884807"/>
            <a:ext cx="1275264" cy="11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757" y="3884807"/>
            <a:ext cx="1243496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2" y="5336708"/>
            <a:ext cx="1222670" cy="115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79" y="5336711"/>
            <a:ext cx="1229111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90" y="3895453"/>
            <a:ext cx="123089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" y="2419350"/>
            <a:ext cx="1219199" cy="115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71" y="2412630"/>
            <a:ext cx="1253108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05" y="3895453"/>
            <a:ext cx="1225604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533" y="2412630"/>
            <a:ext cx="1222668" cy="115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38" y="3884807"/>
            <a:ext cx="1213889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63" y="5336710"/>
            <a:ext cx="1238873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985" y="5336711"/>
            <a:ext cx="1223764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272" y="2419350"/>
            <a:ext cx="1235269" cy="11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72" y="2412630"/>
            <a:ext cx="1275264" cy="11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5" descr="C:\Users\руслан\Desktop\гусар\Безымянный - копия (5) - копия.jp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36" y="3900773"/>
            <a:ext cx="1222668" cy="114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690" y="2419350"/>
            <a:ext cx="1221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346" y="605802"/>
            <a:ext cx="2418392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81022" y="839495"/>
            <a:ext cx="163830" cy="179070"/>
          </a:xfrm>
          <a:custGeom>
            <a:avLst/>
            <a:gdLst/>
            <a:ahLst/>
            <a:cxnLst/>
            <a:rect l="l" t="t" r="r" b="b"/>
            <a:pathLst>
              <a:path w="163829" h="179069">
                <a:moveTo>
                  <a:pt x="31251" y="0"/>
                </a:moveTo>
                <a:lnTo>
                  <a:pt x="0" y="173189"/>
                </a:lnTo>
                <a:lnTo>
                  <a:pt x="263" y="174066"/>
                </a:lnTo>
                <a:lnTo>
                  <a:pt x="1635" y="175958"/>
                </a:lnTo>
                <a:lnTo>
                  <a:pt x="2765" y="176644"/>
                </a:lnTo>
                <a:lnTo>
                  <a:pt x="4454" y="177203"/>
                </a:lnTo>
                <a:lnTo>
                  <a:pt x="6093" y="177774"/>
                </a:lnTo>
                <a:lnTo>
                  <a:pt x="8290" y="178142"/>
                </a:lnTo>
                <a:lnTo>
                  <a:pt x="13814" y="178650"/>
                </a:lnTo>
                <a:lnTo>
                  <a:pt x="28483" y="178714"/>
                </a:lnTo>
                <a:lnTo>
                  <a:pt x="33131" y="178333"/>
                </a:lnTo>
                <a:lnTo>
                  <a:pt x="35074" y="177965"/>
                </a:lnTo>
                <a:lnTo>
                  <a:pt x="36573" y="177393"/>
                </a:lnTo>
                <a:lnTo>
                  <a:pt x="38148" y="176834"/>
                </a:lnTo>
                <a:lnTo>
                  <a:pt x="39405" y="176136"/>
                </a:lnTo>
                <a:lnTo>
                  <a:pt x="40467" y="175082"/>
                </a:lnTo>
                <a:lnTo>
                  <a:pt x="41348" y="174256"/>
                </a:lnTo>
                <a:lnTo>
                  <a:pt x="43482" y="171818"/>
                </a:lnTo>
                <a:lnTo>
                  <a:pt x="87976" y="111277"/>
                </a:lnTo>
                <a:lnTo>
                  <a:pt x="44231" y="111277"/>
                </a:lnTo>
                <a:lnTo>
                  <a:pt x="44853" y="106260"/>
                </a:lnTo>
                <a:lnTo>
                  <a:pt x="45298" y="101053"/>
                </a:lnTo>
                <a:lnTo>
                  <a:pt x="46047" y="90271"/>
                </a:lnTo>
                <a:lnTo>
                  <a:pt x="46162" y="87134"/>
                </a:lnTo>
                <a:lnTo>
                  <a:pt x="46123" y="4711"/>
                </a:lnTo>
                <a:lnTo>
                  <a:pt x="44485" y="3073"/>
                </a:lnTo>
                <a:lnTo>
                  <a:pt x="40903" y="1816"/>
                </a:lnTo>
                <a:lnTo>
                  <a:pt x="37335" y="622"/>
                </a:lnTo>
                <a:lnTo>
                  <a:pt x="31251" y="0"/>
                </a:lnTo>
                <a:close/>
              </a:path>
              <a:path w="163829" h="179069">
                <a:moveTo>
                  <a:pt x="163293" y="66560"/>
                </a:moveTo>
                <a:lnTo>
                  <a:pt x="118818" y="66560"/>
                </a:lnTo>
                <a:lnTo>
                  <a:pt x="118246" y="71818"/>
                </a:lnTo>
                <a:lnTo>
                  <a:pt x="117751" y="77279"/>
                </a:lnTo>
                <a:lnTo>
                  <a:pt x="117116" y="88264"/>
                </a:lnTo>
                <a:lnTo>
                  <a:pt x="116989" y="173189"/>
                </a:lnTo>
                <a:lnTo>
                  <a:pt x="117370" y="174256"/>
                </a:lnTo>
                <a:lnTo>
                  <a:pt x="119008" y="175958"/>
                </a:lnTo>
                <a:lnTo>
                  <a:pt x="120317" y="176644"/>
                </a:lnTo>
                <a:lnTo>
                  <a:pt x="122260" y="177203"/>
                </a:lnTo>
                <a:lnTo>
                  <a:pt x="124139" y="177774"/>
                </a:lnTo>
                <a:lnTo>
                  <a:pt x="126590" y="178142"/>
                </a:lnTo>
                <a:lnTo>
                  <a:pt x="132610" y="178650"/>
                </a:lnTo>
                <a:lnTo>
                  <a:pt x="148866" y="178650"/>
                </a:lnTo>
                <a:lnTo>
                  <a:pt x="163293" y="173189"/>
                </a:lnTo>
                <a:lnTo>
                  <a:pt x="163293" y="66560"/>
                </a:lnTo>
                <a:close/>
              </a:path>
              <a:path w="163829" h="179069">
                <a:moveTo>
                  <a:pt x="149361" y="126"/>
                </a:moveTo>
                <a:lnTo>
                  <a:pt x="134617" y="126"/>
                </a:lnTo>
                <a:lnTo>
                  <a:pt x="129791" y="622"/>
                </a:lnTo>
                <a:lnTo>
                  <a:pt x="62989" y="82613"/>
                </a:lnTo>
                <a:lnTo>
                  <a:pt x="59534" y="87134"/>
                </a:lnTo>
                <a:lnTo>
                  <a:pt x="56270" y="91833"/>
                </a:lnTo>
                <a:lnTo>
                  <a:pt x="50124" y="101498"/>
                </a:lnTo>
                <a:lnTo>
                  <a:pt x="44231" y="111277"/>
                </a:lnTo>
                <a:lnTo>
                  <a:pt x="87976" y="111277"/>
                </a:lnTo>
                <a:lnTo>
                  <a:pt x="102384" y="91643"/>
                </a:lnTo>
                <a:lnTo>
                  <a:pt x="105826" y="86753"/>
                </a:lnTo>
                <a:lnTo>
                  <a:pt x="109280" y="81737"/>
                </a:lnTo>
                <a:lnTo>
                  <a:pt x="112735" y="76771"/>
                </a:lnTo>
                <a:lnTo>
                  <a:pt x="115859" y="71754"/>
                </a:lnTo>
                <a:lnTo>
                  <a:pt x="118818" y="66560"/>
                </a:lnTo>
                <a:lnTo>
                  <a:pt x="163293" y="66560"/>
                </a:lnTo>
                <a:lnTo>
                  <a:pt x="163204" y="5829"/>
                </a:lnTo>
                <a:lnTo>
                  <a:pt x="158963" y="1689"/>
                </a:lnTo>
                <a:lnTo>
                  <a:pt x="157274" y="1066"/>
                </a:lnTo>
                <a:lnTo>
                  <a:pt x="155076" y="622"/>
                </a:lnTo>
                <a:lnTo>
                  <a:pt x="149361" y="12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565372" y="836485"/>
            <a:ext cx="1193533" cy="1847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011499" y="1640839"/>
            <a:ext cx="2220396" cy="2068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3318408" y="1690471"/>
            <a:ext cx="2429738" cy="1573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5832619" y="1692160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13241" y="0"/>
                </a:moveTo>
                <a:lnTo>
                  <a:pt x="7615" y="0"/>
                </a:lnTo>
                <a:lnTo>
                  <a:pt x="4834" y="152"/>
                </a:lnTo>
                <a:lnTo>
                  <a:pt x="3551" y="279"/>
                </a:lnTo>
                <a:lnTo>
                  <a:pt x="2548" y="520"/>
                </a:lnTo>
                <a:lnTo>
                  <a:pt x="1720" y="876"/>
                </a:lnTo>
                <a:lnTo>
                  <a:pt x="1062" y="1117"/>
                </a:lnTo>
                <a:lnTo>
                  <a:pt x="590" y="1485"/>
                </a:lnTo>
                <a:lnTo>
                  <a:pt x="466" y="1651"/>
                </a:lnTo>
                <a:lnTo>
                  <a:pt x="37" y="2374"/>
                </a:lnTo>
                <a:lnTo>
                  <a:pt x="0" y="110959"/>
                </a:lnTo>
                <a:lnTo>
                  <a:pt x="541" y="111887"/>
                </a:lnTo>
                <a:lnTo>
                  <a:pt x="11387" y="113372"/>
                </a:lnTo>
                <a:lnTo>
                  <a:pt x="13445" y="113131"/>
                </a:lnTo>
                <a:lnTo>
                  <a:pt x="37637" y="83121"/>
                </a:lnTo>
                <a:lnTo>
                  <a:pt x="18550" y="83121"/>
                </a:lnTo>
                <a:lnTo>
                  <a:pt x="18791" y="80111"/>
                </a:lnTo>
                <a:lnTo>
                  <a:pt x="18994" y="77139"/>
                </a:lnTo>
                <a:lnTo>
                  <a:pt x="19291" y="71462"/>
                </a:lnTo>
                <a:lnTo>
                  <a:pt x="19401" y="2374"/>
                </a:lnTo>
                <a:lnTo>
                  <a:pt x="18677" y="1485"/>
                </a:lnTo>
                <a:lnTo>
                  <a:pt x="15858" y="279"/>
                </a:lnTo>
                <a:lnTo>
                  <a:pt x="13241" y="0"/>
                </a:lnTo>
                <a:close/>
              </a:path>
              <a:path w="94614" h="113664">
                <a:moveTo>
                  <a:pt x="94109" y="30035"/>
                </a:moveTo>
                <a:lnTo>
                  <a:pt x="75497" y="30035"/>
                </a:lnTo>
                <a:lnTo>
                  <a:pt x="75250" y="33210"/>
                </a:lnTo>
                <a:lnTo>
                  <a:pt x="75050" y="36271"/>
                </a:lnTo>
                <a:lnTo>
                  <a:pt x="74735" y="42621"/>
                </a:lnTo>
                <a:lnTo>
                  <a:pt x="74687" y="110515"/>
                </a:lnTo>
                <a:lnTo>
                  <a:pt x="74811" y="110909"/>
                </a:lnTo>
                <a:lnTo>
                  <a:pt x="81085" y="113322"/>
                </a:lnTo>
                <a:lnTo>
                  <a:pt x="88006" y="113322"/>
                </a:lnTo>
                <a:lnTo>
                  <a:pt x="94176" y="110515"/>
                </a:lnTo>
                <a:lnTo>
                  <a:pt x="94109" y="30035"/>
                </a:lnTo>
                <a:close/>
              </a:path>
              <a:path w="94614" h="113664">
                <a:moveTo>
                  <a:pt x="82494" y="203"/>
                </a:moveTo>
                <a:lnTo>
                  <a:pt x="80450" y="444"/>
                </a:lnTo>
                <a:lnTo>
                  <a:pt x="79561" y="596"/>
                </a:lnTo>
                <a:lnTo>
                  <a:pt x="78837" y="876"/>
                </a:lnTo>
                <a:lnTo>
                  <a:pt x="78075" y="1117"/>
                </a:lnTo>
                <a:lnTo>
                  <a:pt x="77421" y="1524"/>
                </a:lnTo>
                <a:lnTo>
                  <a:pt x="76424" y="2374"/>
                </a:lnTo>
                <a:lnTo>
                  <a:pt x="75941" y="2895"/>
                </a:lnTo>
                <a:lnTo>
                  <a:pt x="75497" y="3530"/>
                </a:lnTo>
                <a:lnTo>
                  <a:pt x="29967" y="65912"/>
                </a:lnTo>
                <a:lnTo>
                  <a:pt x="27884" y="68643"/>
                </a:lnTo>
                <a:lnTo>
                  <a:pt x="25878" y="71462"/>
                </a:lnTo>
                <a:lnTo>
                  <a:pt x="20366" y="80111"/>
                </a:lnTo>
                <a:lnTo>
                  <a:pt x="18550" y="83121"/>
                </a:lnTo>
                <a:lnTo>
                  <a:pt x="37637" y="83121"/>
                </a:lnTo>
                <a:lnTo>
                  <a:pt x="65210" y="45364"/>
                </a:lnTo>
                <a:lnTo>
                  <a:pt x="75497" y="30035"/>
                </a:lnTo>
                <a:lnTo>
                  <a:pt x="94109" y="30035"/>
                </a:lnTo>
                <a:lnTo>
                  <a:pt x="90826" y="444"/>
                </a:lnTo>
                <a:lnTo>
                  <a:pt x="82494" y="20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6017424" y="1650415"/>
            <a:ext cx="1271816" cy="197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7366101" y="1690471"/>
            <a:ext cx="1116101" cy="1165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8565477" y="1690712"/>
            <a:ext cx="83820" cy="116839"/>
          </a:xfrm>
          <a:custGeom>
            <a:avLst/>
            <a:gdLst/>
            <a:ahLst/>
            <a:cxnLst/>
            <a:rect l="l" t="t" r="r" b="b"/>
            <a:pathLst>
              <a:path w="83820" h="116839">
                <a:moveTo>
                  <a:pt x="52933" y="0"/>
                </a:moveTo>
                <a:lnTo>
                  <a:pt x="42557" y="0"/>
                </a:lnTo>
                <a:lnTo>
                  <a:pt x="36042" y="1168"/>
                </a:lnTo>
                <a:lnTo>
                  <a:pt x="3835" y="32524"/>
                </a:lnTo>
                <a:lnTo>
                  <a:pt x="0" y="68643"/>
                </a:lnTo>
                <a:lnTo>
                  <a:pt x="1054" y="76733"/>
                </a:lnTo>
                <a:lnTo>
                  <a:pt x="5232" y="90766"/>
                </a:lnTo>
                <a:lnTo>
                  <a:pt x="8254" y="96723"/>
                </a:lnTo>
                <a:lnTo>
                  <a:pt x="12230" y="101536"/>
                </a:lnTo>
                <a:lnTo>
                  <a:pt x="16179" y="106375"/>
                </a:lnTo>
                <a:lnTo>
                  <a:pt x="21120" y="110032"/>
                </a:lnTo>
                <a:lnTo>
                  <a:pt x="27038" y="112522"/>
                </a:lnTo>
                <a:lnTo>
                  <a:pt x="32905" y="115062"/>
                </a:lnTo>
                <a:lnTo>
                  <a:pt x="39662" y="116306"/>
                </a:lnTo>
                <a:lnTo>
                  <a:pt x="51003" y="116306"/>
                </a:lnTo>
                <a:lnTo>
                  <a:pt x="54584" y="115938"/>
                </a:lnTo>
                <a:lnTo>
                  <a:pt x="58039" y="115214"/>
                </a:lnTo>
                <a:lnTo>
                  <a:pt x="61493" y="114528"/>
                </a:lnTo>
                <a:lnTo>
                  <a:pt x="80606" y="104838"/>
                </a:lnTo>
                <a:lnTo>
                  <a:pt x="81610" y="103873"/>
                </a:lnTo>
                <a:lnTo>
                  <a:pt x="83494" y="99415"/>
                </a:lnTo>
                <a:lnTo>
                  <a:pt x="45046" y="99415"/>
                </a:lnTo>
                <a:lnTo>
                  <a:pt x="40868" y="98564"/>
                </a:lnTo>
                <a:lnTo>
                  <a:pt x="20281" y="65189"/>
                </a:lnTo>
                <a:lnTo>
                  <a:pt x="20281" y="58394"/>
                </a:lnTo>
                <a:lnTo>
                  <a:pt x="32740" y="19989"/>
                </a:lnTo>
                <a:lnTo>
                  <a:pt x="39941" y="16408"/>
                </a:lnTo>
                <a:lnTo>
                  <a:pt x="83074" y="16408"/>
                </a:lnTo>
                <a:lnTo>
                  <a:pt x="83057" y="16205"/>
                </a:lnTo>
                <a:lnTo>
                  <a:pt x="75298" y="6997"/>
                </a:lnTo>
                <a:lnTo>
                  <a:pt x="73240" y="5626"/>
                </a:lnTo>
                <a:lnTo>
                  <a:pt x="59372" y="965"/>
                </a:lnTo>
                <a:lnTo>
                  <a:pt x="56197" y="317"/>
                </a:lnTo>
                <a:lnTo>
                  <a:pt x="52933" y="0"/>
                </a:lnTo>
                <a:close/>
              </a:path>
              <a:path w="83820" h="116839">
                <a:moveTo>
                  <a:pt x="81089" y="85902"/>
                </a:moveTo>
                <a:lnTo>
                  <a:pt x="79590" y="85902"/>
                </a:lnTo>
                <a:lnTo>
                  <a:pt x="78308" y="86588"/>
                </a:lnTo>
                <a:lnTo>
                  <a:pt x="74929" y="89357"/>
                </a:lnTo>
                <a:lnTo>
                  <a:pt x="72847" y="90881"/>
                </a:lnTo>
                <a:lnTo>
                  <a:pt x="70290" y="92608"/>
                </a:lnTo>
                <a:lnTo>
                  <a:pt x="67856" y="94310"/>
                </a:lnTo>
                <a:lnTo>
                  <a:pt x="64960" y="95872"/>
                </a:lnTo>
                <a:lnTo>
                  <a:pt x="58204" y="98691"/>
                </a:lnTo>
                <a:lnTo>
                  <a:pt x="54254" y="99415"/>
                </a:lnTo>
                <a:lnTo>
                  <a:pt x="83494" y="99415"/>
                </a:lnTo>
                <a:lnTo>
                  <a:pt x="83616" y="98323"/>
                </a:lnTo>
                <a:lnTo>
                  <a:pt x="83732" y="95186"/>
                </a:lnTo>
                <a:lnTo>
                  <a:pt x="83693" y="91935"/>
                </a:lnTo>
                <a:lnTo>
                  <a:pt x="81572" y="86055"/>
                </a:lnTo>
                <a:lnTo>
                  <a:pt x="81089" y="85902"/>
                </a:lnTo>
                <a:close/>
              </a:path>
              <a:path w="83820" h="116839">
                <a:moveTo>
                  <a:pt x="83074" y="16408"/>
                </a:moveTo>
                <a:lnTo>
                  <a:pt x="53860" y="16408"/>
                </a:lnTo>
                <a:lnTo>
                  <a:pt x="57797" y="17043"/>
                </a:lnTo>
                <a:lnTo>
                  <a:pt x="61137" y="18376"/>
                </a:lnTo>
                <a:lnTo>
                  <a:pt x="77063" y="28308"/>
                </a:lnTo>
                <a:lnTo>
                  <a:pt x="78422" y="28955"/>
                </a:lnTo>
                <a:lnTo>
                  <a:pt x="80645" y="28955"/>
                </a:lnTo>
                <a:lnTo>
                  <a:pt x="81483" y="28346"/>
                </a:lnTo>
                <a:lnTo>
                  <a:pt x="82291" y="26987"/>
                </a:lnTo>
                <a:lnTo>
                  <a:pt x="82892" y="25895"/>
                </a:lnTo>
                <a:lnTo>
                  <a:pt x="83177" y="24244"/>
                </a:lnTo>
                <a:lnTo>
                  <a:pt x="83074" y="1640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8729605" y="1690471"/>
            <a:ext cx="818699" cy="1528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751273" y="1946249"/>
            <a:ext cx="983343" cy="1553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818611" y="1986699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13249" y="0"/>
                </a:moveTo>
                <a:lnTo>
                  <a:pt x="6086" y="50"/>
                </a:lnTo>
                <a:lnTo>
                  <a:pt x="3559" y="292"/>
                </a:lnTo>
                <a:lnTo>
                  <a:pt x="2556" y="533"/>
                </a:lnTo>
                <a:lnTo>
                  <a:pt x="1715" y="888"/>
                </a:lnTo>
                <a:lnTo>
                  <a:pt x="1057" y="1130"/>
                </a:lnTo>
                <a:lnTo>
                  <a:pt x="585" y="1498"/>
                </a:lnTo>
                <a:lnTo>
                  <a:pt x="470" y="1650"/>
                </a:lnTo>
                <a:lnTo>
                  <a:pt x="51" y="2374"/>
                </a:lnTo>
                <a:lnTo>
                  <a:pt x="0" y="110959"/>
                </a:lnTo>
                <a:lnTo>
                  <a:pt x="536" y="111887"/>
                </a:lnTo>
                <a:lnTo>
                  <a:pt x="11395" y="113372"/>
                </a:lnTo>
                <a:lnTo>
                  <a:pt x="13452" y="113131"/>
                </a:lnTo>
                <a:lnTo>
                  <a:pt x="37641" y="83134"/>
                </a:lnTo>
                <a:lnTo>
                  <a:pt x="18558" y="83134"/>
                </a:lnTo>
                <a:lnTo>
                  <a:pt x="18799" y="80111"/>
                </a:lnTo>
                <a:lnTo>
                  <a:pt x="19002" y="77139"/>
                </a:lnTo>
                <a:lnTo>
                  <a:pt x="19298" y="71475"/>
                </a:lnTo>
                <a:lnTo>
                  <a:pt x="19396" y="2374"/>
                </a:lnTo>
                <a:lnTo>
                  <a:pt x="18672" y="1498"/>
                </a:lnTo>
                <a:lnTo>
                  <a:pt x="15865" y="292"/>
                </a:lnTo>
                <a:lnTo>
                  <a:pt x="13249" y="0"/>
                </a:lnTo>
                <a:close/>
              </a:path>
              <a:path w="94614" h="113664">
                <a:moveTo>
                  <a:pt x="94114" y="30048"/>
                </a:moveTo>
                <a:lnTo>
                  <a:pt x="75504" y="30048"/>
                </a:lnTo>
                <a:lnTo>
                  <a:pt x="75258" y="33223"/>
                </a:lnTo>
                <a:lnTo>
                  <a:pt x="75058" y="36283"/>
                </a:lnTo>
                <a:lnTo>
                  <a:pt x="74742" y="42633"/>
                </a:lnTo>
                <a:lnTo>
                  <a:pt x="74694" y="110528"/>
                </a:lnTo>
                <a:lnTo>
                  <a:pt x="74844" y="110959"/>
                </a:lnTo>
                <a:lnTo>
                  <a:pt x="81092" y="113334"/>
                </a:lnTo>
                <a:lnTo>
                  <a:pt x="88014" y="113334"/>
                </a:lnTo>
                <a:lnTo>
                  <a:pt x="93716" y="111404"/>
                </a:lnTo>
                <a:lnTo>
                  <a:pt x="94046" y="110959"/>
                </a:lnTo>
                <a:lnTo>
                  <a:pt x="94173" y="110528"/>
                </a:lnTo>
                <a:lnTo>
                  <a:pt x="94114" y="30048"/>
                </a:lnTo>
                <a:close/>
              </a:path>
              <a:path w="94614" h="113664">
                <a:moveTo>
                  <a:pt x="82502" y="203"/>
                </a:moveTo>
                <a:lnTo>
                  <a:pt x="80445" y="444"/>
                </a:lnTo>
                <a:lnTo>
                  <a:pt x="79568" y="609"/>
                </a:lnTo>
                <a:lnTo>
                  <a:pt x="78844" y="888"/>
                </a:lnTo>
                <a:lnTo>
                  <a:pt x="78082" y="1130"/>
                </a:lnTo>
                <a:lnTo>
                  <a:pt x="77428" y="1536"/>
                </a:lnTo>
                <a:lnTo>
                  <a:pt x="76431" y="2374"/>
                </a:lnTo>
                <a:lnTo>
                  <a:pt x="75949" y="2895"/>
                </a:lnTo>
                <a:lnTo>
                  <a:pt x="75504" y="3543"/>
                </a:lnTo>
                <a:lnTo>
                  <a:pt x="29975" y="65925"/>
                </a:lnTo>
                <a:lnTo>
                  <a:pt x="27892" y="68656"/>
                </a:lnTo>
                <a:lnTo>
                  <a:pt x="25873" y="71475"/>
                </a:lnTo>
                <a:lnTo>
                  <a:pt x="24069" y="74333"/>
                </a:lnTo>
                <a:lnTo>
                  <a:pt x="20361" y="80111"/>
                </a:lnTo>
                <a:lnTo>
                  <a:pt x="18558" y="83134"/>
                </a:lnTo>
                <a:lnTo>
                  <a:pt x="37641" y="83134"/>
                </a:lnTo>
                <a:lnTo>
                  <a:pt x="65217" y="45364"/>
                </a:lnTo>
                <a:lnTo>
                  <a:pt x="75504" y="30048"/>
                </a:lnTo>
                <a:lnTo>
                  <a:pt x="94114" y="30048"/>
                </a:lnTo>
                <a:lnTo>
                  <a:pt x="90833" y="444"/>
                </a:lnTo>
                <a:lnTo>
                  <a:pt x="82502" y="20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2005596" y="1944954"/>
            <a:ext cx="1174927" cy="1973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998024" y="2385682"/>
            <a:ext cx="1730697" cy="2035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2812567" y="2434589"/>
            <a:ext cx="1241374" cy="15725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4137786" y="2386406"/>
            <a:ext cx="1953933" cy="2054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6182115" y="2436279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13249" y="0"/>
                </a:moveTo>
                <a:lnTo>
                  <a:pt x="6086" y="38"/>
                </a:lnTo>
                <a:lnTo>
                  <a:pt x="3559" y="279"/>
                </a:lnTo>
                <a:lnTo>
                  <a:pt x="2556" y="520"/>
                </a:lnTo>
                <a:lnTo>
                  <a:pt x="1715" y="888"/>
                </a:lnTo>
                <a:lnTo>
                  <a:pt x="1057" y="1130"/>
                </a:lnTo>
                <a:lnTo>
                  <a:pt x="587" y="1485"/>
                </a:lnTo>
                <a:lnTo>
                  <a:pt x="464" y="1650"/>
                </a:lnTo>
                <a:lnTo>
                  <a:pt x="50" y="2374"/>
                </a:lnTo>
                <a:lnTo>
                  <a:pt x="0" y="110959"/>
                </a:lnTo>
                <a:lnTo>
                  <a:pt x="536" y="111887"/>
                </a:lnTo>
                <a:lnTo>
                  <a:pt x="1019" y="112242"/>
                </a:lnTo>
                <a:lnTo>
                  <a:pt x="1705" y="112521"/>
                </a:lnTo>
                <a:lnTo>
                  <a:pt x="2352" y="112814"/>
                </a:lnTo>
                <a:lnTo>
                  <a:pt x="3229" y="113004"/>
                </a:lnTo>
                <a:lnTo>
                  <a:pt x="5438" y="113334"/>
                </a:lnTo>
                <a:lnTo>
                  <a:pt x="11395" y="113372"/>
                </a:lnTo>
                <a:lnTo>
                  <a:pt x="13452" y="113131"/>
                </a:lnTo>
                <a:lnTo>
                  <a:pt x="37630" y="83134"/>
                </a:lnTo>
                <a:lnTo>
                  <a:pt x="18558" y="83134"/>
                </a:lnTo>
                <a:lnTo>
                  <a:pt x="18799" y="80111"/>
                </a:lnTo>
                <a:lnTo>
                  <a:pt x="19002" y="77139"/>
                </a:lnTo>
                <a:lnTo>
                  <a:pt x="19299" y="71462"/>
                </a:lnTo>
                <a:lnTo>
                  <a:pt x="19396" y="2374"/>
                </a:lnTo>
                <a:lnTo>
                  <a:pt x="18672" y="1485"/>
                </a:lnTo>
                <a:lnTo>
                  <a:pt x="15865" y="279"/>
                </a:lnTo>
                <a:lnTo>
                  <a:pt x="13249" y="0"/>
                </a:lnTo>
                <a:close/>
              </a:path>
              <a:path w="94614" h="113664">
                <a:moveTo>
                  <a:pt x="94114" y="30048"/>
                </a:moveTo>
                <a:lnTo>
                  <a:pt x="75504" y="30048"/>
                </a:lnTo>
                <a:lnTo>
                  <a:pt x="75257" y="33223"/>
                </a:lnTo>
                <a:lnTo>
                  <a:pt x="75058" y="36271"/>
                </a:lnTo>
                <a:lnTo>
                  <a:pt x="74742" y="42633"/>
                </a:lnTo>
                <a:lnTo>
                  <a:pt x="74680" y="110515"/>
                </a:lnTo>
                <a:lnTo>
                  <a:pt x="74844" y="110959"/>
                </a:lnTo>
                <a:lnTo>
                  <a:pt x="81092" y="113334"/>
                </a:lnTo>
                <a:lnTo>
                  <a:pt x="88014" y="113334"/>
                </a:lnTo>
                <a:lnTo>
                  <a:pt x="90503" y="113004"/>
                </a:lnTo>
                <a:lnTo>
                  <a:pt x="91506" y="112814"/>
                </a:lnTo>
                <a:lnTo>
                  <a:pt x="92192" y="112521"/>
                </a:lnTo>
                <a:lnTo>
                  <a:pt x="92916" y="112242"/>
                </a:lnTo>
                <a:lnTo>
                  <a:pt x="93399" y="111887"/>
                </a:lnTo>
                <a:lnTo>
                  <a:pt x="93716" y="111404"/>
                </a:lnTo>
                <a:lnTo>
                  <a:pt x="94046" y="110959"/>
                </a:lnTo>
                <a:lnTo>
                  <a:pt x="94176" y="110515"/>
                </a:lnTo>
                <a:lnTo>
                  <a:pt x="94114" y="30048"/>
                </a:lnTo>
                <a:close/>
              </a:path>
              <a:path w="94614" h="113664">
                <a:moveTo>
                  <a:pt x="82502" y="203"/>
                </a:moveTo>
                <a:lnTo>
                  <a:pt x="80445" y="444"/>
                </a:lnTo>
                <a:lnTo>
                  <a:pt x="79568" y="596"/>
                </a:lnTo>
                <a:lnTo>
                  <a:pt x="78844" y="888"/>
                </a:lnTo>
                <a:lnTo>
                  <a:pt x="78070" y="1130"/>
                </a:lnTo>
                <a:lnTo>
                  <a:pt x="77428" y="1524"/>
                </a:lnTo>
                <a:lnTo>
                  <a:pt x="76431" y="2374"/>
                </a:lnTo>
                <a:lnTo>
                  <a:pt x="75949" y="2895"/>
                </a:lnTo>
                <a:lnTo>
                  <a:pt x="75504" y="3543"/>
                </a:lnTo>
                <a:lnTo>
                  <a:pt x="29975" y="65912"/>
                </a:lnTo>
                <a:lnTo>
                  <a:pt x="27892" y="68656"/>
                </a:lnTo>
                <a:lnTo>
                  <a:pt x="25873" y="71462"/>
                </a:lnTo>
                <a:lnTo>
                  <a:pt x="24069" y="74320"/>
                </a:lnTo>
                <a:lnTo>
                  <a:pt x="20361" y="80111"/>
                </a:lnTo>
                <a:lnTo>
                  <a:pt x="18558" y="83134"/>
                </a:lnTo>
                <a:lnTo>
                  <a:pt x="37630" y="83134"/>
                </a:lnTo>
                <a:lnTo>
                  <a:pt x="65205" y="45364"/>
                </a:lnTo>
                <a:lnTo>
                  <a:pt x="75504" y="30048"/>
                </a:lnTo>
                <a:lnTo>
                  <a:pt x="94114" y="30048"/>
                </a:lnTo>
                <a:lnTo>
                  <a:pt x="90821" y="444"/>
                </a:lnTo>
                <a:lnTo>
                  <a:pt x="82502" y="20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6366929" y="2434589"/>
            <a:ext cx="920483" cy="11654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7370819" y="2434589"/>
            <a:ext cx="847972" cy="1165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8309152" y="2383917"/>
            <a:ext cx="714413" cy="2079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744800" y="2679509"/>
            <a:ext cx="1184583" cy="1661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005551" y="2679509"/>
            <a:ext cx="1014178" cy="20688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3094659" y="2729141"/>
            <a:ext cx="920800" cy="1165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098747" y="2729141"/>
            <a:ext cx="729449" cy="1165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918840" y="2730830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13242" y="0"/>
                </a:moveTo>
                <a:lnTo>
                  <a:pt x="6079" y="38"/>
                </a:lnTo>
                <a:lnTo>
                  <a:pt x="3552" y="279"/>
                </a:lnTo>
                <a:lnTo>
                  <a:pt x="2536" y="520"/>
                </a:lnTo>
                <a:lnTo>
                  <a:pt x="1708" y="888"/>
                </a:lnTo>
                <a:lnTo>
                  <a:pt x="1050" y="1130"/>
                </a:lnTo>
                <a:lnTo>
                  <a:pt x="580" y="1485"/>
                </a:lnTo>
                <a:lnTo>
                  <a:pt x="456" y="1650"/>
                </a:lnTo>
                <a:lnTo>
                  <a:pt x="37" y="2374"/>
                </a:lnTo>
                <a:lnTo>
                  <a:pt x="0" y="110959"/>
                </a:lnTo>
                <a:lnTo>
                  <a:pt x="529" y="111887"/>
                </a:lnTo>
                <a:lnTo>
                  <a:pt x="11388" y="113372"/>
                </a:lnTo>
                <a:lnTo>
                  <a:pt x="13445" y="113131"/>
                </a:lnTo>
                <a:lnTo>
                  <a:pt x="37633" y="83121"/>
                </a:lnTo>
                <a:lnTo>
                  <a:pt x="18551" y="83121"/>
                </a:lnTo>
                <a:lnTo>
                  <a:pt x="18792" y="80111"/>
                </a:lnTo>
                <a:lnTo>
                  <a:pt x="18995" y="77139"/>
                </a:lnTo>
                <a:lnTo>
                  <a:pt x="19291" y="71462"/>
                </a:lnTo>
                <a:lnTo>
                  <a:pt x="19389" y="2374"/>
                </a:lnTo>
                <a:lnTo>
                  <a:pt x="18665" y="1485"/>
                </a:lnTo>
                <a:lnTo>
                  <a:pt x="15845" y="279"/>
                </a:lnTo>
                <a:lnTo>
                  <a:pt x="13242" y="0"/>
                </a:lnTo>
                <a:close/>
              </a:path>
              <a:path w="94614" h="113664">
                <a:moveTo>
                  <a:pt x="94107" y="30035"/>
                </a:moveTo>
                <a:lnTo>
                  <a:pt x="75497" y="30035"/>
                </a:lnTo>
                <a:lnTo>
                  <a:pt x="75251" y="33210"/>
                </a:lnTo>
                <a:lnTo>
                  <a:pt x="75051" y="36271"/>
                </a:lnTo>
                <a:lnTo>
                  <a:pt x="74735" y="42633"/>
                </a:lnTo>
                <a:lnTo>
                  <a:pt x="74646" y="110426"/>
                </a:lnTo>
                <a:lnTo>
                  <a:pt x="74812" y="110909"/>
                </a:lnTo>
                <a:lnTo>
                  <a:pt x="81085" y="113334"/>
                </a:lnTo>
                <a:lnTo>
                  <a:pt x="88007" y="113334"/>
                </a:lnTo>
                <a:lnTo>
                  <a:pt x="94192" y="110426"/>
                </a:lnTo>
                <a:lnTo>
                  <a:pt x="94107" y="30035"/>
                </a:lnTo>
                <a:close/>
              </a:path>
              <a:path w="94614" h="113664">
                <a:moveTo>
                  <a:pt x="83816" y="114"/>
                </a:moveTo>
                <a:lnTo>
                  <a:pt x="81492" y="317"/>
                </a:lnTo>
                <a:lnTo>
                  <a:pt x="80438" y="444"/>
                </a:lnTo>
                <a:lnTo>
                  <a:pt x="79561" y="596"/>
                </a:lnTo>
                <a:lnTo>
                  <a:pt x="78837" y="888"/>
                </a:lnTo>
                <a:lnTo>
                  <a:pt x="78063" y="1130"/>
                </a:lnTo>
                <a:lnTo>
                  <a:pt x="77421" y="1524"/>
                </a:lnTo>
                <a:lnTo>
                  <a:pt x="76412" y="2374"/>
                </a:lnTo>
                <a:lnTo>
                  <a:pt x="75929" y="2895"/>
                </a:lnTo>
                <a:lnTo>
                  <a:pt x="75497" y="3543"/>
                </a:lnTo>
                <a:lnTo>
                  <a:pt x="29968" y="65912"/>
                </a:lnTo>
                <a:lnTo>
                  <a:pt x="27872" y="68643"/>
                </a:lnTo>
                <a:lnTo>
                  <a:pt x="25866" y="71462"/>
                </a:lnTo>
                <a:lnTo>
                  <a:pt x="20354" y="80111"/>
                </a:lnTo>
                <a:lnTo>
                  <a:pt x="18551" y="83121"/>
                </a:lnTo>
                <a:lnTo>
                  <a:pt x="37633" y="83121"/>
                </a:lnTo>
                <a:lnTo>
                  <a:pt x="65198" y="45364"/>
                </a:lnTo>
                <a:lnTo>
                  <a:pt x="75497" y="30035"/>
                </a:lnTo>
                <a:lnTo>
                  <a:pt x="94107" y="30035"/>
                </a:lnTo>
                <a:lnTo>
                  <a:pt x="89645" y="317"/>
                </a:lnTo>
                <a:lnTo>
                  <a:pt x="83816" y="114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103761" y="2729141"/>
            <a:ext cx="1500388" cy="15725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6694906" y="2730868"/>
            <a:ext cx="93345" cy="113664"/>
          </a:xfrm>
          <a:custGeom>
            <a:avLst/>
            <a:gdLst/>
            <a:ahLst/>
            <a:cxnLst/>
            <a:rect l="l" t="t" r="r" b="b"/>
            <a:pathLst>
              <a:path w="93345" h="113664">
                <a:moveTo>
                  <a:pt x="6108" y="0"/>
                </a:moveTo>
                <a:lnTo>
                  <a:pt x="3568" y="241"/>
                </a:lnTo>
                <a:lnTo>
                  <a:pt x="2565" y="482"/>
                </a:lnTo>
                <a:lnTo>
                  <a:pt x="1841" y="850"/>
                </a:lnTo>
                <a:lnTo>
                  <a:pt x="1079" y="1206"/>
                </a:lnTo>
                <a:lnTo>
                  <a:pt x="558" y="1612"/>
                </a:lnTo>
                <a:lnTo>
                  <a:pt x="279" y="2006"/>
                </a:lnTo>
                <a:lnTo>
                  <a:pt x="0" y="2451"/>
                </a:lnTo>
                <a:lnTo>
                  <a:pt x="0" y="110871"/>
                </a:lnTo>
                <a:lnTo>
                  <a:pt x="6108" y="113296"/>
                </a:lnTo>
                <a:lnTo>
                  <a:pt x="13182" y="113296"/>
                </a:lnTo>
                <a:lnTo>
                  <a:pt x="19418" y="110350"/>
                </a:lnTo>
                <a:lnTo>
                  <a:pt x="19418" y="63182"/>
                </a:lnTo>
                <a:lnTo>
                  <a:pt x="92773" y="63182"/>
                </a:lnTo>
                <a:lnTo>
                  <a:pt x="92773" y="46774"/>
                </a:lnTo>
                <a:lnTo>
                  <a:pt x="19418" y="46774"/>
                </a:lnTo>
                <a:lnTo>
                  <a:pt x="19418" y="2971"/>
                </a:lnTo>
                <a:lnTo>
                  <a:pt x="15722" y="241"/>
                </a:lnTo>
                <a:lnTo>
                  <a:pt x="6108" y="0"/>
                </a:lnTo>
                <a:close/>
              </a:path>
              <a:path w="93345" h="113664">
                <a:moveTo>
                  <a:pt x="92773" y="63182"/>
                </a:moveTo>
                <a:lnTo>
                  <a:pt x="73228" y="63182"/>
                </a:lnTo>
                <a:lnTo>
                  <a:pt x="73228" y="110350"/>
                </a:lnTo>
                <a:lnTo>
                  <a:pt x="79463" y="113296"/>
                </a:lnTo>
                <a:lnTo>
                  <a:pt x="86537" y="113296"/>
                </a:lnTo>
                <a:lnTo>
                  <a:pt x="92773" y="110350"/>
                </a:lnTo>
                <a:lnTo>
                  <a:pt x="92773" y="63182"/>
                </a:lnTo>
                <a:close/>
              </a:path>
              <a:path w="93345" h="113664">
                <a:moveTo>
                  <a:pt x="79463" y="0"/>
                </a:moveTo>
                <a:lnTo>
                  <a:pt x="73228" y="2971"/>
                </a:lnTo>
                <a:lnTo>
                  <a:pt x="73228" y="46774"/>
                </a:lnTo>
                <a:lnTo>
                  <a:pt x="92773" y="46774"/>
                </a:lnTo>
                <a:lnTo>
                  <a:pt x="92773" y="2971"/>
                </a:lnTo>
                <a:lnTo>
                  <a:pt x="79463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6816559" y="2729141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29" h="116839">
                <a:moveTo>
                  <a:pt x="82211" y="15684"/>
                </a:moveTo>
                <a:lnTo>
                  <a:pt x="48018" y="15684"/>
                </a:lnTo>
                <a:lnTo>
                  <a:pt x="51790" y="16205"/>
                </a:lnTo>
                <a:lnTo>
                  <a:pt x="57912" y="18338"/>
                </a:lnTo>
                <a:lnTo>
                  <a:pt x="67805" y="36639"/>
                </a:lnTo>
                <a:lnTo>
                  <a:pt x="67805" y="48983"/>
                </a:lnTo>
                <a:lnTo>
                  <a:pt x="44919" y="48983"/>
                </a:lnTo>
                <a:lnTo>
                  <a:pt x="37477" y="49707"/>
                </a:lnTo>
                <a:lnTo>
                  <a:pt x="3657" y="68681"/>
                </a:lnTo>
                <a:lnTo>
                  <a:pt x="1206" y="73075"/>
                </a:lnTo>
                <a:lnTo>
                  <a:pt x="0" y="78257"/>
                </a:lnTo>
                <a:lnTo>
                  <a:pt x="0" y="89357"/>
                </a:lnTo>
                <a:lnTo>
                  <a:pt x="31203" y="116547"/>
                </a:lnTo>
                <a:lnTo>
                  <a:pt x="43154" y="116547"/>
                </a:lnTo>
                <a:lnTo>
                  <a:pt x="70003" y="101345"/>
                </a:lnTo>
                <a:lnTo>
                  <a:pt x="33616" y="101345"/>
                </a:lnTo>
                <a:lnTo>
                  <a:pt x="28752" y="99694"/>
                </a:lnTo>
                <a:lnTo>
                  <a:pt x="21755" y="93179"/>
                </a:lnTo>
                <a:lnTo>
                  <a:pt x="20027" y="88798"/>
                </a:lnTo>
                <a:lnTo>
                  <a:pt x="20027" y="80073"/>
                </a:lnTo>
                <a:lnTo>
                  <a:pt x="45885" y="62979"/>
                </a:lnTo>
                <a:lnTo>
                  <a:pt x="87109" y="62979"/>
                </a:lnTo>
                <a:lnTo>
                  <a:pt x="87062" y="33019"/>
                </a:lnTo>
                <a:lnTo>
                  <a:pt x="86347" y="27584"/>
                </a:lnTo>
                <a:lnTo>
                  <a:pt x="83362" y="17691"/>
                </a:lnTo>
                <a:lnTo>
                  <a:pt x="82211" y="15684"/>
                </a:lnTo>
                <a:close/>
              </a:path>
              <a:path w="87629" h="116839">
                <a:moveTo>
                  <a:pt x="87109" y="100939"/>
                </a:moveTo>
                <a:lnTo>
                  <a:pt x="70383" y="100939"/>
                </a:lnTo>
                <a:lnTo>
                  <a:pt x="70383" y="112521"/>
                </a:lnTo>
                <a:lnTo>
                  <a:pt x="70662" y="113207"/>
                </a:lnTo>
                <a:lnTo>
                  <a:pt x="71780" y="114173"/>
                </a:lnTo>
                <a:lnTo>
                  <a:pt x="72669" y="114490"/>
                </a:lnTo>
                <a:lnTo>
                  <a:pt x="75082" y="114985"/>
                </a:lnTo>
                <a:lnTo>
                  <a:pt x="82486" y="114985"/>
                </a:lnTo>
                <a:lnTo>
                  <a:pt x="87109" y="100939"/>
                </a:lnTo>
                <a:close/>
              </a:path>
              <a:path w="87629" h="116839">
                <a:moveTo>
                  <a:pt x="87109" y="62979"/>
                </a:moveTo>
                <a:lnTo>
                  <a:pt x="67805" y="62979"/>
                </a:lnTo>
                <a:lnTo>
                  <a:pt x="67805" y="85534"/>
                </a:lnTo>
                <a:lnTo>
                  <a:pt x="63017" y="90893"/>
                </a:lnTo>
                <a:lnTo>
                  <a:pt x="58432" y="94868"/>
                </a:lnTo>
                <a:lnTo>
                  <a:pt x="49745" y="100063"/>
                </a:lnTo>
                <a:lnTo>
                  <a:pt x="44996" y="101345"/>
                </a:lnTo>
                <a:lnTo>
                  <a:pt x="70003" y="101345"/>
                </a:lnTo>
                <a:lnTo>
                  <a:pt x="70383" y="100939"/>
                </a:lnTo>
                <a:lnTo>
                  <a:pt x="87109" y="100939"/>
                </a:lnTo>
                <a:lnTo>
                  <a:pt x="87109" y="62979"/>
                </a:lnTo>
                <a:close/>
              </a:path>
              <a:path w="87629" h="116839">
                <a:moveTo>
                  <a:pt x="52920" y="0"/>
                </a:moveTo>
                <a:lnTo>
                  <a:pt x="41262" y="0"/>
                </a:lnTo>
                <a:lnTo>
                  <a:pt x="37198" y="355"/>
                </a:lnTo>
                <a:lnTo>
                  <a:pt x="5384" y="21513"/>
                </a:lnTo>
                <a:lnTo>
                  <a:pt x="5715" y="23482"/>
                </a:lnTo>
                <a:lnTo>
                  <a:pt x="5956" y="24282"/>
                </a:lnTo>
                <a:lnTo>
                  <a:pt x="6680" y="25539"/>
                </a:lnTo>
                <a:lnTo>
                  <a:pt x="7073" y="26022"/>
                </a:lnTo>
                <a:lnTo>
                  <a:pt x="7556" y="26301"/>
                </a:lnTo>
                <a:lnTo>
                  <a:pt x="8000" y="26619"/>
                </a:lnTo>
                <a:lnTo>
                  <a:pt x="8559" y="26784"/>
                </a:lnTo>
                <a:lnTo>
                  <a:pt x="10134" y="26784"/>
                </a:lnTo>
                <a:lnTo>
                  <a:pt x="11582" y="26212"/>
                </a:lnTo>
                <a:lnTo>
                  <a:pt x="15405" y="23888"/>
                </a:lnTo>
                <a:lnTo>
                  <a:pt x="17818" y="22644"/>
                </a:lnTo>
                <a:lnTo>
                  <a:pt x="23520" y="19824"/>
                </a:lnTo>
                <a:lnTo>
                  <a:pt x="26860" y="18580"/>
                </a:lnTo>
                <a:lnTo>
                  <a:pt x="34467" y="16243"/>
                </a:lnTo>
                <a:lnTo>
                  <a:pt x="38760" y="15684"/>
                </a:lnTo>
                <a:lnTo>
                  <a:pt x="82211" y="15684"/>
                </a:lnTo>
                <a:lnTo>
                  <a:pt x="80987" y="13550"/>
                </a:lnTo>
                <a:lnTo>
                  <a:pt x="74396" y="6870"/>
                </a:lnTo>
                <a:lnTo>
                  <a:pt x="70091" y="4305"/>
                </a:lnTo>
                <a:lnTo>
                  <a:pt x="59397" y="838"/>
                </a:lnTo>
                <a:lnTo>
                  <a:pt x="52920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6939381" y="2730868"/>
            <a:ext cx="139700" cy="113030"/>
          </a:xfrm>
          <a:custGeom>
            <a:avLst/>
            <a:gdLst/>
            <a:ahLst/>
            <a:cxnLst/>
            <a:rect l="l" t="t" r="r" b="b"/>
            <a:pathLst>
              <a:path w="139700" h="113030">
                <a:moveTo>
                  <a:pt x="6350" y="0"/>
                </a:moveTo>
                <a:lnTo>
                  <a:pt x="0" y="108102"/>
                </a:lnTo>
                <a:lnTo>
                  <a:pt x="520" y="109791"/>
                </a:lnTo>
                <a:lnTo>
                  <a:pt x="1600" y="110921"/>
                </a:lnTo>
                <a:lnTo>
                  <a:pt x="2654" y="112090"/>
                </a:lnTo>
                <a:lnTo>
                  <a:pt x="4140" y="112649"/>
                </a:lnTo>
                <a:lnTo>
                  <a:pt x="135521" y="112649"/>
                </a:lnTo>
                <a:lnTo>
                  <a:pt x="136982" y="112090"/>
                </a:lnTo>
                <a:lnTo>
                  <a:pt x="138061" y="110921"/>
                </a:lnTo>
                <a:lnTo>
                  <a:pt x="139141" y="109791"/>
                </a:lnTo>
                <a:lnTo>
                  <a:pt x="139712" y="108102"/>
                </a:lnTo>
                <a:lnTo>
                  <a:pt x="139712" y="95999"/>
                </a:lnTo>
                <a:lnTo>
                  <a:pt x="19545" y="95999"/>
                </a:lnTo>
                <a:lnTo>
                  <a:pt x="19545" y="2971"/>
                </a:lnTo>
                <a:lnTo>
                  <a:pt x="15836" y="241"/>
                </a:lnTo>
                <a:lnTo>
                  <a:pt x="6350" y="0"/>
                </a:lnTo>
                <a:close/>
              </a:path>
              <a:path w="139700" h="113030">
                <a:moveTo>
                  <a:pt x="66230" y="0"/>
                </a:moveTo>
                <a:lnTo>
                  <a:pt x="60325" y="95999"/>
                </a:lnTo>
                <a:lnTo>
                  <a:pt x="79387" y="95999"/>
                </a:lnTo>
                <a:lnTo>
                  <a:pt x="79387" y="2971"/>
                </a:lnTo>
                <a:lnTo>
                  <a:pt x="79222" y="2451"/>
                </a:lnTo>
                <a:lnTo>
                  <a:pt x="66230" y="0"/>
                </a:lnTo>
                <a:close/>
              </a:path>
              <a:path w="139700" h="113030">
                <a:moveTo>
                  <a:pt x="126314" y="0"/>
                </a:moveTo>
                <a:lnTo>
                  <a:pt x="123863" y="241"/>
                </a:lnTo>
                <a:lnTo>
                  <a:pt x="122859" y="482"/>
                </a:lnTo>
                <a:lnTo>
                  <a:pt x="122135" y="850"/>
                </a:lnTo>
                <a:lnTo>
                  <a:pt x="121373" y="1206"/>
                </a:lnTo>
                <a:lnTo>
                  <a:pt x="120853" y="1612"/>
                </a:lnTo>
                <a:lnTo>
                  <a:pt x="120561" y="2006"/>
                </a:lnTo>
                <a:lnTo>
                  <a:pt x="120281" y="2451"/>
                </a:lnTo>
                <a:lnTo>
                  <a:pt x="120167" y="95999"/>
                </a:lnTo>
                <a:lnTo>
                  <a:pt x="139712" y="95999"/>
                </a:lnTo>
                <a:lnTo>
                  <a:pt x="139712" y="2971"/>
                </a:lnTo>
                <a:lnTo>
                  <a:pt x="139547" y="2451"/>
                </a:lnTo>
                <a:lnTo>
                  <a:pt x="139230" y="2006"/>
                </a:lnTo>
                <a:lnTo>
                  <a:pt x="138899" y="1612"/>
                </a:lnTo>
                <a:lnTo>
                  <a:pt x="138379" y="1206"/>
                </a:lnTo>
                <a:lnTo>
                  <a:pt x="137617" y="850"/>
                </a:lnTo>
                <a:lnTo>
                  <a:pt x="136893" y="482"/>
                </a:lnTo>
                <a:lnTo>
                  <a:pt x="135889" y="241"/>
                </a:lnTo>
                <a:lnTo>
                  <a:pt x="126314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7115318" y="2730830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5" h="113664">
                <a:moveTo>
                  <a:pt x="13242" y="0"/>
                </a:moveTo>
                <a:lnTo>
                  <a:pt x="6079" y="38"/>
                </a:lnTo>
                <a:lnTo>
                  <a:pt x="3552" y="279"/>
                </a:lnTo>
                <a:lnTo>
                  <a:pt x="2549" y="520"/>
                </a:lnTo>
                <a:lnTo>
                  <a:pt x="1708" y="888"/>
                </a:lnTo>
                <a:lnTo>
                  <a:pt x="1050" y="1130"/>
                </a:lnTo>
                <a:lnTo>
                  <a:pt x="580" y="1485"/>
                </a:lnTo>
                <a:lnTo>
                  <a:pt x="456" y="1650"/>
                </a:lnTo>
                <a:lnTo>
                  <a:pt x="37" y="2374"/>
                </a:lnTo>
                <a:lnTo>
                  <a:pt x="0" y="110959"/>
                </a:lnTo>
                <a:lnTo>
                  <a:pt x="529" y="111887"/>
                </a:lnTo>
                <a:lnTo>
                  <a:pt x="11388" y="113372"/>
                </a:lnTo>
                <a:lnTo>
                  <a:pt x="13445" y="113131"/>
                </a:lnTo>
                <a:lnTo>
                  <a:pt x="37633" y="83121"/>
                </a:lnTo>
                <a:lnTo>
                  <a:pt x="18551" y="83121"/>
                </a:lnTo>
                <a:lnTo>
                  <a:pt x="18792" y="80111"/>
                </a:lnTo>
                <a:lnTo>
                  <a:pt x="18995" y="77139"/>
                </a:lnTo>
                <a:lnTo>
                  <a:pt x="19291" y="71462"/>
                </a:lnTo>
                <a:lnTo>
                  <a:pt x="19389" y="2374"/>
                </a:lnTo>
                <a:lnTo>
                  <a:pt x="18665" y="1485"/>
                </a:lnTo>
                <a:lnTo>
                  <a:pt x="15858" y="279"/>
                </a:lnTo>
                <a:lnTo>
                  <a:pt x="13242" y="0"/>
                </a:lnTo>
                <a:close/>
              </a:path>
              <a:path w="94615" h="113664">
                <a:moveTo>
                  <a:pt x="94107" y="30035"/>
                </a:moveTo>
                <a:lnTo>
                  <a:pt x="75497" y="30035"/>
                </a:lnTo>
                <a:lnTo>
                  <a:pt x="75251" y="33210"/>
                </a:lnTo>
                <a:lnTo>
                  <a:pt x="75051" y="36271"/>
                </a:lnTo>
                <a:lnTo>
                  <a:pt x="74735" y="42633"/>
                </a:lnTo>
                <a:lnTo>
                  <a:pt x="74646" y="110426"/>
                </a:lnTo>
                <a:lnTo>
                  <a:pt x="74812" y="110909"/>
                </a:lnTo>
                <a:lnTo>
                  <a:pt x="81085" y="113334"/>
                </a:lnTo>
                <a:lnTo>
                  <a:pt x="88007" y="113334"/>
                </a:lnTo>
                <a:lnTo>
                  <a:pt x="93709" y="111404"/>
                </a:lnTo>
                <a:lnTo>
                  <a:pt x="94039" y="110959"/>
                </a:lnTo>
                <a:lnTo>
                  <a:pt x="94192" y="110426"/>
                </a:lnTo>
                <a:lnTo>
                  <a:pt x="94107" y="30035"/>
                </a:lnTo>
                <a:close/>
              </a:path>
              <a:path w="94615" h="113664">
                <a:moveTo>
                  <a:pt x="83816" y="114"/>
                </a:moveTo>
                <a:lnTo>
                  <a:pt x="81492" y="317"/>
                </a:lnTo>
                <a:lnTo>
                  <a:pt x="80438" y="444"/>
                </a:lnTo>
                <a:lnTo>
                  <a:pt x="79561" y="596"/>
                </a:lnTo>
                <a:lnTo>
                  <a:pt x="78837" y="888"/>
                </a:lnTo>
                <a:lnTo>
                  <a:pt x="78063" y="1130"/>
                </a:lnTo>
                <a:lnTo>
                  <a:pt x="77421" y="1524"/>
                </a:lnTo>
                <a:lnTo>
                  <a:pt x="76424" y="2374"/>
                </a:lnTo>
                <a:lnTo>
                  <a:pt x="75942" y="2895"/>
                </a:lnTo>
                <a:lnTo>
                  <a:pt x="75497" y="3543"/>
                </a:lnTo>
                <a:lnTo>
                  <a:pt x="29968" y="65912"/>
                </a:lnTo>
                <a:lnTo>
                  <a:pt x="27885" y="68643"/>
                </a:lnTo>
                <a:lnTo>
                  <a:pt x="25866" y="71462"/>
                </a:lnTo>
                <a:lnTo>
                  <a:pt x="24062" y="74320"/>
                </a:lnTo>
                <a:lnTo>
                  <a:pt x="20354" y="80111"/>
                </a:lnTo>
                <a:lnTo>
                  <a:pt x="18551" y="83121"/>
                </a:lnTo>
                <a:lnTo>
                  <a:pt x="37633" y="83121"/>
                </a:lnTo>
                <a:lnTo>
                  <a:pt x="65198" y="45364"/>
                </a:lnTo>
                <a:lnTo>
                  <a:pt x="75497" y="30035"/>
                </a:lnTo>
                <a:lnTo>
                  <a:pt x="94107" y="30035"/>
                </a:lnTo>
                <a:lnTo>
                  <a:pt x="89658" y="317"/>
                </a:lnTo>
                <a:lnTo>
                  <a:pt x="83816" y="114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232303" y="2730868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5" h="113664">
                <a:moveTo>
                  <a:pt x="7903" y="38"/>
                </a:moveTo>
                <a:lnTo>
                  <a:pt x="1908" y="3822"/>
                </a:lnTo>
                <a:lnTo>
                  <a:pt x="2264" y="4749"/>
                </a:lnTo>
                <a:lnTo>
                  <a:pt x="2874" y="5867"/>
                </a:lnTo>
                <a:lnTo>
                  <a:pt x="34116" y="55740"/>
                </a:lnTo>
                <a:lnTo>
                  <a:pt x="1096" y="107454"/>
                </a:lnTo>
                <a:lnTo>
                  <a:pt x="410" y="108585"/>
                </a:lnTo>
                <a:lnTo>
                  <a:pt x="16" y="109512"/>
                </a:lnTo>
                <a:lnTo>
                  <a:pt x="0" y="111112"/>
                </a:lnTo>
                <a:lnTo>
                  <a:pt x="257" y="111607"/>
                </a:lnTo>
                <a:lnTo>
                  <a:pt x="1578" y="112522"/>
                </a:lnTo>
                <a:lnTo>
                  <a:pt x="2670" y="112890"/>
                </a:lnTo>
                <a:lnTo>
                  <a:pt x="5566" y="113296"/>
                </a:lnTo>
                <a:lnTo>
                  <a:pt x="13694" y="113334"/>
                </a:lnTo>
                <a:lnTo>
                  <a:pt x="16348" y="113093"/>
                </a:lnTo>
                <a:lnTo>
                  <a:pt x="21251" y="110070"/>
                </a:lnTo>
                <a:lnTo>
                  <a:pt x="46587" y="67970"/>
                </a:lnTo>
                <a:lnTo>
                  <a:pt x="68773" y="67970"/>
                </a:lnTo>
                <a:lnTo>
                  <a:pt x="60748" y="55143"/>
                </a:lnTo>
                <a:lnTo>
                  <a:pt x="68688" y="42506"/>
                </a:lnTo>
                <a:lnTo>
                  <a:pt x="48111" y="42506"/>
                </a:lnTo>
                <a:lnTo>
                  <a:pt x="23664" y="2489"/>
                </a:lnTo>
                <a:lnTo>
                  <a:pt x="23295" y="2006"/>
                </a:lnTo>
                <a:lnTo>
                  <a:pt x="22495" y="1206"/>
                </a:lnTo>
                <a:lnTo>
                  <a:pt x="21936" y="888"/>
                </a:lnTo>
                <a:lnTo>
                  <a:pt x="21014" y="647"/>
                </a:lnTo>
                <a:lnTo>
                  <a:pt x="20362" y="444"/>
                </a:lnTo>
                <a:lnTo>
                  <a:pt x="19282" y="241"/>
                </a:lnTo>
                <a:lnTo>
                  <a:pt x="7903" y="38"/>
                </a:lnTo>
                <a:close/>
              </a:path>
              <a:path w="94615" h="113664">
                <a:moveTo>
                  <a:pt x="68773" y="67970"/>
                </a:moveTo>
                <a:lnTo>
                  <a:pt x="46587" y="67970"/>
                </a:lnTo>
                <a:lnTo>
                  <a:pt x="72368" y="110629"/>
                </a:lnTo>
                <a:lnTo>
                  <a:pt x="79721" y="113334"/>
                </a:lnTo>
                <a:lnTo>
                  <a:pt x="88370" y="113296"/>
                </a:lnTo>
                <a:lnTo>
                  <a:pt x="94441" y="109512"/>
                </a:lnTo>
                <a:lnTo>
                  <a:pt x="94123" y="108585"/>
                </a:lnTo>
                <a:lnTo>
                  <a:pt x="93475" y="107454"/>
                </a:lnTo>
                <a:lnTo>
                  <a:pt x="68773" y="67970"/>
                </a:lnTo>
                <a:close/>
              </a:path>
              <a:path w="94615" h="113664">
                <a:moveTo>
                  <a:pt x="79328" y="0"/>
                </a:moveTo>
                <a:lnTo>
                  <a:pt x="48111" y="42506"/>
                </a:lnTo>
                <a:lnTo>
                  <a:pt x="68688" y="42506"/>
                </a:lnTo>
                <a:lnTo>
                  <a:pt x="91710" y="5867"/>
                </a:lnTo>
                <a:lnTo>
                  <a:pt x="92434" y="4660"/>
                </a:lnTo>
                <a:lnTo>
                  <a:pt x="92802" y="3695"/>
                </a:lnTo>
                <a:lnTo>
                  <a:pt x="92920" y="2489"/>
                </a:lnTo>
                <a:lnTo>
                  <a:pt x="92897" y="2006"/>
                </a:lnTo>
                <a:lnTo>
                  <a:pt x="79328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7406817" y="2690367"/>
            <a:ext cx="936574" cy="15532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8426542" y="2730830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5" h="113664">
                <a:moveTo>
                  <a:pt x="13242" y="0"/>
                </a:moveTo>
                <a:lnTo>
                  <a:pt x="6092" y="38"/>
                </a:lnTo>
                <a:lnTo>
                  <a:pt x="3552" y="279"/>
                </a:lnTo>
                <a:lnTo>
                  <a:pt x="2549" y="520"/>
                </a:lnTo>
                <a:lnTo>
                  <a:pt x="1721" y="888"/>
                </a:lnTo>
                <a:lnTo>
                  <a:pt x="1063" y="1130"/>
                </a:lnTo>
                <a:lnTo>
                  <a:pt x="581" y="1485"/>
                </a:lnTo>
                <a:lnTo>
                  <a:pt x="456" y="1650"/>
                </a:lnTo>
                <a:lnTo>
                  <a:pt x="37" y="2374"/>
                </a:lnTo>
                <a:lnTo>
                  <a:pt x="0" y="110959"/>
                </a:lnTo>
                <a:lnTo>
                  <a:pt x="529" y="111887"/>
                </a:lnTo>
                <a:lnTo>
                  <a:pt x="11388" y="113372"/>
                </a:lnTo>
                <a:lnTo>
                  <a:pt x="13445" y="113131"/>
                </a:lnTo>
                <a:lnTo>
                  <a:pt x="37638" y="83121"/>
                </a:lnTo>
                <a:lnTo>
                  <a:pt x="18551" y="83121"/>
                </a:lnTo>
                <a:lnTo>
                  <a:pt x="18792" y="80111"/>
                </a:lnTo>
                <a:lnTo>
                  <a:pt x="18995" y="77139"/>
                </a:lnTo>
                <a:lnTo>
                  <a:pt x="19291" y="71462"/>
                </a:lnTo>
                <a:lnTo>
                  <a:pt x="19389" y="2374"/>
                </a:lnTo>
                <a:lnTo>
                  <a:pt x="18665" y="1485"/>
                </a:lnTo>
                <a:lnTo>
                  <a:pt x="15858" y="279"/>
                </a:lnTo>
                <a:lnTo>
                  <a:pt x="13242" y="0"/>
                </a:lnTo>
                <a:close/>
              </a:path>
              <a:path w="94615" h="113664">
                <a:moveTo>
                  <a:pt x="94110" y="30035"/>
                </a:moveTo>
                <a:lnTo>
                  <a:pt x="75497" y="30035"/>
                </a:lnTo>
                <a:lnTo>
                  <a:pt x="75251" y="33210"/>
                </a:lnTo>
                <a:lnTo>
                  <a:pt x="75051" y="36271"/>
                </a:lnTo>
                <a:lnTo>
                  <a:pt x="74750" y="42341"/>
                </a:lnTo>
                <a:lnTo>
                  <a:pt x="74687" y="110515"/>
                </a:lnTo>
                <a:lnTo>
                  <a:pt x="74812" y="110909"/>
                </a:lnTo>
                <a:lnTo>
                  <a:pt x="81085" y="113334"/>
                </a:lnTo>
                <a:lnTo>
                  <a:pt x="88007" y="113334"/>
                </a:lnTo>
                <a:lnTo>
                  <a:pt x="94177" y="110515"/>
                </a:lnTo>
                <a:lnTo>
                  <a:pt x="94110" y="30035"/>
                </a:lnTo>
                <a:close/>
              </a:path>
              <a:path w="94615" h="113664">
                <a:moveTo>
                  <a:pt x="83829" y="114"/>
                </a:moveTo>
                <a:lnTo>
                  <a:pt x="81492" y="317"/>
                </a:lnTo>
                <a:lnTo>
                  <a:pt x="80438" y="444"/>
                </a:lnTo>
                <a:lnTo>
                  <a:pt x="79561" y="596"/>
                </a:lnTo>
                <a:lnTo>
                  <a:pt x="78837" y="888"/>
                </a:lnTo>
                <a:lnTo>
                  <a:pt x="78075" y="1130"/>
                </a:lnTo>
                <a:lnTo>
                  <a:pt x="77421" y="1524"/>
                </a:lnTo>
                <a:lnTo>
                  <a:pt x="76424" y="2374"/>
                </a:lnTo>
                <a:lnTo>
                  <a:pt x="75942" y="2895"/>
                </a:lnTo>
                <a:lnTo>
                  <a:pt x="75497" y="3543"/>
                </a:lnTo>
                <a:lnTo>
                  <a:pt x="29968" y="65912"/>
                </a:lnTo>
                <a:lnTo>
                  <a:pt x="27885" y="68643"/>
                </a:lnTo>
                <a:lnTo>
                  <a:pt x="25866" y="71462"/>
                </a:lnTo>
                <a:lnTo>
                  <a:pt x="20367" y="80111"/>
                </a:lnTo>
                <a:lnTo>
                  <a:pt x="18551" y="83121"/>
                </a:lnTo>
                <a:lnTo>
                  <a:pt x="37638" y="83121"/>
                </a:lnTo>
                <a:lnTo>
                  <a:pt x="65210" y="45364"/>
                </a:lnTo>
                <a:lnTo>
                  <a:pt x="67369" y="42341"/>
                </a:lnTo>
                <a:lnTo>
                  <a:pt x="69554" y="39331"/>
                </a:lnTo>
                <a:lnTo>
                  <a:pt x="71700" y="36233"/>
                </a:lnTo>
                <a:lnTo>
                  <a:pt x="73737" y="33134"/>
                </a:lnTo>
                <a:lnTo>
                  <a:pt x="75497" y="30035"/>
                </a:lnTo>
                <a:lnTo>
                  <a:pt x="94110" y="30035"/>
                </a:lnTo>
                <a:lnTo>
                  <a:pt x="89658" y="317"/>
                </a:lnTo>
                <a:lnTo>
                  <a:pt x="83829" y="114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8613520" y="2689085"/>
            <a:ext cx="1127315" cy="19730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2012867" y="3131407"/>
            <a:ext cx="1512412" cy="19858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3683957" y="3124485"/>
            <a:ext cx="1467333" cy="199280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5302884" y="3111798"/>
            <a:ext cx="1438694" cy="20173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2000738" y="3125265"/>
            <a:ext cx="1524541" cy="1992029"/>
          </a:xfrm>
          <a:custGeom>
            <a:avLst/>
            <a:gdLst/>
            <a:ahLst/>
            <a:cxnLst/>
            <a:rect l="l" t="t" r="r" b="b"/>
            <a:pathLst>
              <a:path w="2204720" h="3057525">
                <a:moveTo>
                  <a:pt x="0" y="0"/>
                </a:moveTo>
                <a:lnTo>
                  <a:pt x="2204478" y="0"/>
                </a:lnTo>
                <a:lnTo>
                  <a:pt x="2204478" y="3057323"/>
                </a:lnTo>
                <a:lnTo>
                  <a:pt x="0" y="3057323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675104" y="3123779"/>
            <a:ext cx="1467333" cy="1993515"/>
          </a:xfrm>
          <a:custGeom>
            <a:avLst/>
            <a:gdLst/>
            <a:ahLst/>
            <a:cxnLst/>
            <a:rect l="l" t="t" r="r" b="b"/>
            <a:pathLst>
              <a:path w="2204720" h="3057525">
                <a:moveTo>
                  <a:pt x="0" y="0"/>
                </a:moveTo>
                <a:lnTo>
                  <a:pt x="2204478" y="0"/>
                </a:lnTo>
                <a:lnTo>
                  <a:pt x="2204478" y="3057330"/>
                </a:lnTo>
                <a:lnTo>
                  <a:pt x="0" y="305733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5292263" y="3120387"/>
            <a:ext cx="1468768" cy="1996907"/>
          </a:xfrm>
          <a:custGeom>
            <a:avLst/>
            <a:gdLst/>
            <a:ahLst/>
            <a:cxnLst/>
            <a:rect l="l" t="t" r="r" b="b"/>
            <a:pathLst>
              <a:path w="2204720" h="3057525">
                <a:moveTo>
                  <a:pt x="0" y="0"/>
                </a:moveTo>
                <a:lnTo>
                  <a:pt x="2204491" y="0"/>
                </a:lnTo>
                <a:lnTo>
                  <a:pt x="2204491" y="3057330"/>
                </a:lnTo>
                <a:lnTo>
                  <a:pt x="0" y="305733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83" y="5247633"/>
            <a:ext cx="1446554" cy="2005035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>
                <a:lumMod val="50000"/>
              </a:schemeClr>
            </a:contourClr>
          </a:sp3d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04" y="3119420"/>
            <a:ext cx="1441387" cy="1997873"/>
          </a:xfrm>
          <a:prstGeom prst="rect">
            <a:avLst/>
          </a:prstGeom>
          <a:scene3d>
            <a:camera prst="orthographicFront"/>
            <a:lightRig rig="threePt" dir="t"/>
          </a:scene3d>
          <a:sp3d contourW="6350">
            <a:contourClr>
              <a:schemeClr val="bg1">
                <a:lumMod val="50000"/>
              </a:schemeClr>
            </a:contourClr>
          </a:sp3d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65" y="5237978"/>
            <a:ext cx="1460487" cy="2024346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>
                <a:lumMod val="50000"/>
              </a:schemeClr>
            </a:contourClr>
          </a:sp3d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084" y="5243182"/>
            <a:ext cx="1468767" cy="2035823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bg1">
                <a:lumMod val="50000"/>
              </a:schemeClr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346" y="605802"/>
            <a:ext cx="2418392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3281022" y="839495"/>
            <a:ext cx="163830" cy="179070"/>
          </a:xfrm>
          <a:custGeom>
            <a:avLst/>
            <a:gdLst/>
            <a:ahLst/>
            <a:cxnLst/>
            <a:rect l="l" t="t" r="r" b="b"/>
            <a:pathLst>
              <a:path w="163829" h="179069">
                <a:moveTo>
                  <a:pt x="31251" y="0"/>
                </a:moveTo>
                <a:lnTo>
                  <a:pt x="0" y="173189"/>
                </a:lnTo>
                <a:lnTo>
                  <a:pt x="263" y="174066"/>
                </a:lnTo>
                <a:lnTo>
                  <a:pt x="1635" y="175958"/>
                </a:lnTo>
                <a:lnTo>
                  <a:pt x="2765" y="176644"/>
                </a:lnTo>
                <a:lnTo>
                  <a:pt x="4454" y="177203"/>
                </a:lnTo>
                <a:lnTo>
                  <a:pt x="6093" y="177774"/>
                </a:lnTo>
                <a:lnTo>
                  <a:pt x="8290" y="178142"/>
                </a:lnTo>
                <a:lnTo>
                  <a:pt x="13814" y="178650"/>
                </a:lnTo>
                <a:lnTo>
                  <a:pt x="28483" y="178714"/>
                </a:lnTo>
                <a:lnTo>
                  <a:pt x="33131" y="178333"/>
                </a:lnTo>
                <a:lnTo>
                  <a:pt x="35074" y="177965"/>
                </a:lnTo>
                <a:lnTo>
                  <a:pt x="36573" y="177393"/>
                </a:lnTo>
                <a:lnTo>
                  <a:pt x="38148" y="176834"/>
                </a:lnTo>
                <a:lnTo>
                  <a:pt x="39405" y="176136"/>
                </a:lnTo>
                <a:lnTo>
                  <a:pt x="40467" y="175082"/>
                </a:lnTo>
                <a:lnTo>
                  <a:pt x="41348" y="174256"/>
                </a:lnTo>
                <a:lnTo>
                  <a:pt x="43482" y="171818"/>
                </a:lnTo>
                <a:lnTo>
                  <a:pt x="87976" y="111277"/>
                </a:lnTo>
                <a:lnTo>
                  <a:pt x="44231" y="111277"/>
                </a:lnTo>
                <a:lnTo>
                  <a:pt x="44853" y="106260"/>
                </a:lnTo>
                <a:lnTo>
                  <a:pt x="45298" y="101053"/>
                </a:lnTo>
                <a:lnTo>
                  <a:pt x="46047" y="90271"/>
                </a:lnTo>
                <a:lnTo>
                  <a:pt x="46162" y="87134"/>
                </a:lnTo>
                <a:lnTo>
                  <a:pt x="46123" y="4711"/>
                </a:lnTo>
                <a:lnTo>
                  <a:pt x="44485" y="3073"/>
                </a:lnTo>
                <a:lnTo>
                  <a:pt x="40903" y="1816"/>
                </a:lnTo>
                <a:lnTo>
                  <a:pt x="37335" y="622"/>
                </a:lnTo>
                <a:lnTo>
                  <a:pt x="31251" y="0"/>
                </a:lnTo>
                <a:close/>
              </a:path>
              <a:path w="163829" h="179069">
                <a:moveTo>
                  <a:pt x="163293" y="66560"/>
                </a:moveTo>
                <a:lnTo>
                  <a:pt x="118818" y="66560"/>
                </a:lnTo>
                <a:lnTo>
                  <a:pt x="118246" y="71818"/>
                </a:lnTo>
                <a:lnTo>
                  <a:pt x="117751" y="77279"/>
                </a:lnTo>
                <a:lnTo>
                  <a:pt x="117116" y="88264"/>
                </a:lnTo>
                <a:lnTo>
                  <a:pt x="116989" y="173189"/>
                </a:lnTo>
                <a:lnTo>
                  <a:pt x="117370" y="174256"/>
                </a:lnTo>
                <a:lnTo>
                  <a:pt x="119008" y="175958"/>
                </a:lnTo>
                <a:lnTo>
                  <a:pt x="120317" y="176644"/>
                </a:lnTo>
                <a:lnTo>
                  <a:pt x="122260" y="177203"/>
                </a:lnTo>
                <a:lnTo>
                  <a:pt x="124139" y="177774"/>
                </a:lnTo>
                <a:lnTo>
                  <a:pt x="126590" y="178142"/>
                </a:lnTo>
                <a:lnTo>
                  <a:pt x="132610" y="178650"/>
                </a:lnTo>
                <a:lnTo>
                  <a:pt x="148866" y="178650"/>
                </a:lnTo>
                <a:lnTo>
                  <a:pt x="163293" y="173189"/>
                </a:lnTo>
                <a:lnTo>
                  <a:pt x="163293" y="66560"/>
                </a:lnTo>
                <a:close/>
              </a:path>
              <a:path w="163829" h="179069">
                <a:moveTo>
                  <a:pt x="149361" y="126"/>
                </a:moveTo>
                <a:lnTo>
                  <a:pt x="134617" y="126"/>
                </a:lnTo>
                <a:lnTo>
                  <a:pt x="129791" y="622"/>
                </a:lnTo>
                <a:lnTo>
                  <a:pt x="62989" y="82613"/>
                </a:lnTo>
                <a:lnTo>
                  <a:pt x="59534" y="87134"/>
                </a:lnTo>
                <a:lnTo>
                  <a:pt x="56270" y="91833"/>
                </a:lnTo>
                <a:lnTo>
                  <a:pt x="50124" y="101498"/>
                </a:lnTo>
                <a:lnTo>
                  <a:pt x="44231" y="111277"/>
                </a:lnTo>
                <a:lnTo>
                  <a:pt x="87976" y="111277"/>
                </a:lnTo>
                <a:lnTo>
                  <a:pt x="102384" y="91643"/>
                </a:lnTo>
                <a:lnTo>
                  <a:pt x="105826" y="86753"/>
                </a:lnTo>
                <a:lnTo>
                  <a:pt x="109280" y="81737"/>
                </a:lnTo>
                <a:lnTo>
                  <a:pt x="112735" y="76771"/>
                </a:lnTo>
                <a:lnTo>
                  <a:pt x="115859" y="71754"/>
                </a:lnTo>
                <a:lnTo>
                  <a:pt x="118818" y="66560"/>
                </a:lnTo>
                <a:lnTo>
                  <a:pt x="163293" y="66560"/>
                </a:lnTo>
                <a:lnTo>
                  <a:pt x="163204" y="5829"/>
                </a:lnTo>
                <a:lnTo>
                  <a:pt x="158963" y="1689"/>
                </a:lnTo>
                <a:lnTo>
                  <a:pt x="157274" y="1066"/>
                </a:lnTo>
                <a:lnTo>
                  <a:pt x="155076" y="622"/>
                </a:lnTo>
                <a:lnTo>
                  <a:pt x="149361" y="12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565372" y="836485"/>
            <a:ext cx="1193533" cy="1847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6390206" y="1980819"/>
            <a:ext cx="1760943" cy="24169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05355" y="1975268"/>
            <a:ext cx="1748493" cy="2422526"/>
          </a:xfrm>
          <a:custGeom>
            <a:avLst/>
            <a:gdLst/>
            <a:ahLst/>
            <a:cxnLst/>
            <a:rect l="l" t="t" r="r" b="b"/>
            <a:pathLst>
              <a:path w="1761489" h="2417445">
                <a:moveTo>
                  <a:pt x="0" y="0"/>
                </a:moveTo>
                <a:lnTo>
                  <a:pt x="1760933" y="0"/>
                </a:lnTo>
                <a:lnTo>
                  <a:pt x="1760933" y="2416975"/>
                </a:lnTo>
                <a:lnTo>
                  <a:pt x="0" y="241697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4490527" y="1975269"/>
            <a:ext cx="1760943" cy="24188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2598661" y="1975269"/>
            <a:ext cx="1761489" cy="2419985"/>
          </a:xfrm>
          <a:custGeom>
            <a:avLst/>
            <a:gdLst/>
            <a:ahLst/>
            <a:cxnLst/>
            <a:rect l="l" t="t" r="r" b="b"/>
            <a:pathLst>
              <a:path w="1761489" h="2417445">
                <a:moveTo>
                  <a:pt x="0" y="0"/>
                </a:moveTo>
                <a:lnTo>
                  <a:pt x="1760943" y="0"/>
                </a:lnTo>
                <a:lnTo>
                  <a:pt x="1760943" y="2416975"/>
                </a:lnTo>
                <a:lnTo>
                  <a:pt x="0" y="241697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2607120" y="1985911"/>
            <a:ext cx="1744569" cy="24051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4491977" y="1976666"/>
            <a:ext cx="1761489" cy="2417445"/>
          </a:xfrm>
          <a:custGeom>
            <a:avLst/>
            <a:gdLst/>
            <a:ahLst/>
            <a:cxnLst/>
            <a:rect l="l" t="t" r="r" b="b"/>
            <a:pathLst>
              <a:path w="1761489" h="2417445">
                <a:moveTo>
                  <a:pt x="0" y="0"/>
                </a:moveTo>
                <a:lnTo>
                  <a:pt x="1760943" y="0"/>
                </a:lnTo>
                <a:lnTo>
                  <a:pt x="1760943" y="2416987"/>
                </a:lnTo>
                <a:lnTo>
                  <a:pt x="0" y="2416987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717852" y="1985911"/>
            <a:ext cx="1733248" cy="24051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385293" y="1978748"/>
            <a:ext cx="1761489" cy="2417445"/>
          </a:xfrm>
          <a:custGeom>
            <a:avLst/>
            <a:gdLst/>
            <a:ahLst/>
            <a:cxnLst/>
            <a:rect l="l" t="t" r="r" b="b"/>
            <a:pathLst>
              <a:path w="1761490" h="2417445">
                <a:moveTo>
                  <a:pt x="0" y="0"/>
                </a:moveTo>
                <a:lnTo>
                  <a:pt x="1760931" y="0"/>
                </a:lnTo>
                <a:lnTo>
                  <a:pt x="1760931" y="2416975"/>
                </a:lnTo>
                <a:lnTo>
                  <a:pt x="0" y="241697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8278596" y="1978748"/>
            <a:ext cx="1760943" cy="24169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8278596" y="1978748"/>
            <a:ext cx="1761489" cy="2417445"/>
          </a:xfrm>
          <a:custGeom>
            <a:avLst/>
            <a:gdLst/>
            <a:ahLst/>
            <a:cxnLst/>
            <a:rect l="l" t="t" r="r" b="b"/>
            <a:pathLst>
              <a:path w="1761490" h="2417445">
                <a:moveTo>
                  <a:pt x="0" y="0"/>
                </a:moveTo>
                <a:lnTo>
                  <a:pt x="1760943" y="0"/>
                </a:lnTo>
                <a:lnTo>
                  <a:pt x="1760943" y="2416975"/>
                </a:lnTo>
                <a:lnTo>
                  <a:pt x="0" y="241697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329093" y="4495487"/>
            <a:ext cx="1760943" cy="24093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29093" y="4495482"/>
            <a:ext cx="1761489" cy="2417445"/>
          </a:xfrm>
          <a:custGeom>
            <a:avLst/>
            <a:gdLst/>
            <a:ahLst/>
            <a:cxnLst/>
            <a:rect l="l" t="t" r="r" b="b"/>
            <a:pathLst>
              <a:path w="1761490" h="2417445">
                <a:moveTo>
                  <a:pt x="0" y="0"/>
                </a:moveTo>
                <a:lnTo>
                  <a:pt x="1760943" y="0"/>
                </a:lnTo>
                <a:lnTo>
                  <a:pt x="1760943" y="2416980"/>
                </a:lnTo>
                <a:lnTo>
                  <a:pt x="0" y="2416980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437682" y="4490303"/>
            <a:ext cx="1760943" cy="241974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437682" y="4490313"/>
            <a:ext cx="1761489" cy="2417445"/>
          </a:xfrm>
          <a:custGeom>
            <a:avLst/>
            <a:gdLst/>
            <a:ahLst/>
            <a:cxnLst/>
            <a:rect l="l" t="t" r="r" b="b"/>
            <a:pathLst>
              <a:path w="1761490" h="2417445">
                <a:moveTo>
                  <a:pt x="0" y="0"/>
                </a:moveTo>
                <a:lnTo>
                  <a:pt x="1760943" y="0"/>
                </a:lnTo>
                <a:lnTo>
                  <a:pt x="1760943" y="2416972"/>
                </a:lnTo>
                <a:lnTo>
                  <a:pt x="0" y="241697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546271" y="4490303"/>
            <a:ext cx="1760943" cy="24197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546271" y="4490313"/>
            <a:ext cx="1761489" cy="2417445"/>
          </a:xfrm>
          <a:custGeom>
            <a:avLst/>
            <a:gdLst/>
            <a:ahLst/>
            <a:cxnLst/>
            <a:rect l="l" t="t" r="r" b="b"/>
            <a:pathLst>
              <a:path w="1761489" h="2417445">
                <a:moveTo>
                  <a:pt x="0" y="0"/>
                </a:moveTo>
                <a:lnTo>
                  <a:pt x="1760943" y="0"/>
                </a:lnTo>
                <a:lnTo>
                  <a:pt x="1760943" y="2416972"/>
                </a:lnTo>
                <a:lnTo>
                  <a:pt x="0" y="2416972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1654860" y="4490303"/>
            <a:ext cx="1760943" cy="24197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1654860" y="4490300"/>
            <a:ext cx="1761489" cy="2417445"/>
          </a:xfrm>
          <a:custGeom>
            <a:avLst/>
            <a:gdLst/>
            <a:ahLst/>
            <a:cxnLst/>
            <a:rect l="l" t="t" r="r" b="b"/>
            <a:pathLst>
              <a:path w="1761489" h="2417445">
                <a:moveTo>
                  <a:pt x="0" y="0"/>
                </a:moveTo>
                <a:lnTo>
                  <a:pt x="1760931" y="0"/>
                </a:lnTo>
                <a:lnTo>
                  <a:pt x="1760931" y="2416981"/>
                </a:lnTo>
                <a:lnTo>
                  <a:pt x="0" y="2416981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89898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504806" y="6458657"/>
            <a:ext cx="7187565" cy="605790"/>
          </a:xfrm>
          <a:custGeom>
            <a:avLst/>
            <a:gdLst/>
            <a:ahLst/>
            <a:cxnLst/>
            <a:rect l="l" t="t" r="r" b="b"/>
            <a:pathLst>
              <a:path w="7187565" h="605790">
                <a:moveTo>
                  <a:pt x="0" y="0"/>
                </a:moveTo>
                <a:lnTo>
                  <a:pt x="7187196" y="0"/>
                </a:lnTo>
                <a:lnTo>
                  <a:pt x="7187196" y="605793"/>
                </a:lnTo>
                <a:lnTo>
                  <a:pt x="0" y="60579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0" y="6458657"/>
            <a:ext cx="9113761" cy="605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31389" y="605802"/>
            <a:ext cx="1490856" cy="6450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468774" y="3508953"/>
            <a:ext cx="90805" cy="113030"/>
          </a:xfrm>
          <a:custGeom>
            <a:avLst/>
            <a:gdLst/>
            <a:ahLst/>
            <a:cxnLst/>
            <a:rect l="l" t="t" r="r" b="b"/>
            <a:pathLst>
              <a:path w="90804" h="113030">
                <a:moveTo>
                  <a:pt x="55180" y="17614"/>
                </a:moveTo>
                <a:lnTo>
                  <a:pt x="35632" y="17614"/>
                </a:lnTo>
                <a:lnTo>
                  <a:pt x="35754" y="110185"/>
                </a:lnTo>
                <a:lnTo>
                  <a:pt x="41868" y="112610"/>
                </a:lnTo>
                <a:lnTo>
                  <a:pt x="48944" y="112610"/>
                </a:lnTo>
                <a:lnTo>
                  <a:pt x="55180" y="109664"/>
                </a:lnTo>
                <a:lnTo>
                  <a:pt x="55180" y="17614"/>
                </a:lnTo>
                <a:close/>
              </a:path>
              <a:path w="90804" h="113030">
                <a:moveTo>
                  <a:pt x="87511" y="0"/>
                </a:moveTo>
                <a:lnTo>
                  <a:pt x="3300" y="0"/>
                </a:lnTo>
                <a:lnTo>
                  <a:pt x="2735" y="165"/>
                </a:lnTo>
                <a:lnTo>
                  <a:pt x="0" y="6032"/>
                </a:lnTo>
                <a:lnTo>
                  <a:pt x="13" y="11696"/>
                </a:lnTo>
                <a:lnTo>
                  <a:pt x="3300" y="17614"/>
                </a:lnTo>
                <a:lnTo>
                  <a:pt x="87594" y="17614"/>
                </a:lnTo>
                <a:lnTo>
                  <a:pt x="90810" y="11696"/>
                </a:lnTo>
                <a:lnTo>
                  <a:pt x="90796" y="6032"/>
                </a:lnTo>
                <a:lnTo>
                  <a:pt x="87511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567850" y="3506540"/>
            <a:ext cx="97790" cy="116839"/>
          </a:xfrm>
          <a:custGeom>
            <a:avLst/>
            <a:gdLst/>
            <a:ahLst/>
            <a:cxnLst/>
            <a:rect l="l" t="t" r="r" b="b"/>
            <a:pathLst>
              <a:path w="97790" h="116839">
                <a:moveTo>
                  <a:pt x="59198" y="0"/>
                </a:moveTo>
                <a:lnTo>
                  <a:pt x="43113" y="0"/>
                </a:lnTo>
                <a:lnTo>
                  <a:pt x="36075" y="1371"/>
                </a:lnTo>
                <a:lnTo>
                  <a:pt x="5871" y="26987"/>
                </a:lnTo>
                <a:lnTo>
                  <a:pt x="3538" y="34226"/>
                </a:lnTo>
                <a:lnTo>
                  <a:pt x="1165" y="41503"/>
                </a:lnTo>
                <a:lnTo>
                  <a:pt x="0" y="49707"/>
                </a:lnTo>
                <a:lnTo>
                  <a:pt x="85" y="61607"/>
                </a:lnTo>
                <a:lnTo>
                  <a:pt x="211" y="65772"/>
                </a:lnTo>
                <a:lnTo>
                  <a:pt x="17978" y="106857"/>
                </a:lnTo>
                <a:lnTo>
                  <a:pt x="30143" y="112928"/>
                </a:lnTo>
                <a:lnTo>
                  <a:pt x="36597" y="115341"/>
                </a:lnTo>
                <a:lnTo>
                  <a:pt x="44201" y="116547"/>
                </a:lnTo>
                <a:lnTo>
                  <a:pt x="57952" y="116547"/>
                </a:lnTo>
                <a:lnTo>
                  <a:pt x="92778" y="100863"/>
                </a:lnTo>
                <a:lnTo>
                  <a:pt x="48463" y="100863"/>
                </a:lnTo>
                <a:lnTo>
                  <a:pt x="43073" y="99936"/>
                </a:lnTo>
                <a:lnTo>
                  <a:pt x="34264" y="96316"/>
                </a:lnTo>
                <a:lnTo>
                  <a:pt x="30685" y="93738"/>
                </a:lnTo>
                <a:lnTo>
                  <a:pt x="27950" y="90360"/>
                </a:lnTo>
                <a:lnTo>
                  <a:pt x="25177" y="86982"/>
                </a:lnTo>
                <a:lnTo>
                  <a:pt x="23205" y="82930"/>
                </a:lnTo>
                <a:lnTo>
                  <a:pt x="20872" y="73469"/>
                </a:lnTo>
                <a:lnTo>
                  <a:pt x="20271" y="68160"/>
                </a:lnTo>
                <a:lnTo>
                  <a:pt x="20271" y="62255"/>
                </a:lnTo>
                <a:lnTo>
                  <a:pt x="91897" y="62255"/>
                </a:lnTo>
                <a:lnTo>
                  <a:pt x="93665" y="61607"/>
                </a:lnTo>
                <a:lnTo>
                  <a:pt x="95194" y="60325"/>
                </a:lnTo>
                <a:lnTo>
                  <a:pt x="96720" y="58991"/>
                </a:lnTo>
                <a:lnTo>
                  <a:pt x="97487" y="56819"/>
                </a:lnTo>
                <a:lnTo>
                  <a:pt x="97487" y="48018"/>
                </a:lnTo>
                <a:lnTo>
                  <a:pt x="20271" y="48018"/>
                </a:lnTo>
                <a:lnTo>
                  <a:pt x="20429" y="43675"/>
                </a:lnTo>
                <a:lnTo>
                  <a:pt x="45121" y="15201"/>
                </a:lnTo>
                <a:lnTo>
                  <a:pt x="86885" y="15201"/>
                </a:lnTo>
                <a:lnTo>
                  <a:pt x="82767" y="10299"/>
                </a:lnTo>
                <a:lnTo>
                  <a:pt x="77979" y="6667"/>
                </a:lnTo>
                <a:lnTo>
                  <a:pt x="72108" y="4025"/>
                </a:lnTo>
                <a:lnTo>
                  <a:pt x="66280" y="1320"/>
                </a:lnTo>
                <a:lnTo>
                  <a:pt x="59198" y="0"/>
                </a:lnTo>
                <a:close/>
              </a:path>
              <a:path w="97790" h="116839">
                <a:moveTo>
                  <a:pt x="88757" y="92900"/>
                </a:moveTo>
                <a:lnTo>
                  <a:pt x="87393" y="93294"/>
                </a:lnTo>
                <a:lnTo>
                  <a:pt x="85543" y="94145"/>
                </a:lnTo>
                <a:lnTo>
                  <a:pt x="83693" y="94945"/>
                </a:lnTo>
                <a:lnTo>
                  <a:pt x="59842" y="100863"/>
                </a:lnTo>
                <a:lnTo>
                  <a:pt x="92778" y="100863"/>
                </a:lnTo>
                <a:lnTo>
                  <a:pt x="92680" y="96316"/>
                </a:lnTo>
                <a:lnTo>
                  <a:pt x="92621" y="95834"/>
                </a:lnTo>
                <a:lnTo>
                  <a:pt x="92419" y="95072"/>
                </a:lnTo>
                <a:lnTo>
                  <a:pt x="92177" y="94551"/>
                </a:lnTo>
                <a:lnTo>
                  <a:pt x="91975" y="93979"/>
                </a:lnTo>
                <a:lnTo>
                  <a:pt x="91616" y="93586"/>
                </a:lnTo>
                <a:lnTo>
                  <a:pt x="91212" y="93294"/>
                </a:lnTo>
                <a:lnTo>
                  <a:pt x="90770" y="93014"/>
                </a:lnTo>
                <a:lnTo>
                  <a:pt x="88757" y="92900"/>
                </a:lnTo>
                <a:close/>
              </a:path>
              <a:path w="97790" h="116839">
                <a:moveTo>
                  <a:pt x="86885" y="15201"/>
                </a:moveTo>
                <a:lnTo>
                  <a:pt x="59320" y="15201"/>
                </a:lnTo>
                <a:lnTo>
                  <a:pt x="66358" y="18097"/>
                </a:lnTo>
                <a:lnTo>
                  <a:pt x="75930" y="29756"/>
                </a:lnTo>
                <a:lnTo>
                  <a:pt x="78181" y="37807"/>
                </a:lnTo>
                <a:lnTo>
                  <a:pt x="77939" y="48018"/>
                </a:lnTo>
                <a:lnTo>
                  <a:pt x="97487" y="48018"/>
                </a:lnTo>
                <a:lnTo>
                  <a:pt x="97487" y="43307"/>
                </a:lnTo>
                <a:lnTo>
                  <a:pt x="96602" y="36791"/>
                </a:lnTo>
                <a:lnTo>
                  <a:pt x="93063" y="24612"/>
                </a:lnTo>
                <a:lnTo>
                  <a:pt x="90288" y="19303"/>
                </a:lnTo>
                <a:lnTo>
                  <a:pt x="86885" y="15201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674043" y="3508953"/>
            <a:ext cx="102870" cy="114300"/>
          </a:xfrm>
          <a:custGeom>
            <a:avLst/>
            <a:gdLst/>
            <a:ahLst/>
            <a:cxnLst/>
            <a:rect l="l" t="t" r="r" b="b"/>
            <a:pathLst>
              <a:path w="102869" h="114300">
                <a:moveTo>
                  <a:pt x="98250" y="0"/>
                </a:moveTo>
                <a:lnTo>
                  <a:pt x="40136" y="0"/>
                </a:lnTo>
                <a:lnTo>
                  <a:pt x="38727" y="558"/>
                </a:lnTo>
                <a:lnTo>
                  <a:pt x="36759" y="2857"/>
                </a:lnTo>
                <a:lnTo>
                  <a:pt x="36194" y="4584"/>
                </a:lnTo>
                <a:lnTo>
                  <a:pt x="36035" y="6959"/>
                </a:lnTo>
                <a:lnTo>
                  <a:pt x="35139" y="15309"/>
                </a:lnTo>
                <a:lnTo>
                  <a:pt x="29519" y="53975"/>
                </a:lnTo>
                <a:lnTo>
                  <a:pt x="15241" y="90970"/>
                </a:lnTo>
                <a:lnTo>
                  <a:pt x="2090" y="96151"/>
                </a:lnTo>
                <a:lnTo>
                  <a:pt x="1245" y="96634"/>
                </a:lnTo>
                <a:lnTo>
                  <a:pt x="885" y="97078"/>
                </a:lnTo>
                <a:lnTo>
                  <a:pt x="320" y="98488"/>
                </a:lnTo>
                <a:lnTo>
                  <a:pt x="122" y="99453"/>
                </a:lnTo>
                <a:lnTo>
                  <a:pt x="0" y="109029"/>
                </a:lnTo>
                <a:lnTo>
                  <a:pt x="212" y="110553"/>
                </a:lnTo>
                <a:lnTo>
                  <a:pt x="8164" y="113893"/>
                </a:lnTo>
                <a:lnTo>
                  <a:pt x="12264" y="113207"/>
                </a:lnTo>
                <a:lnTo>
                  <a:pt x="40938" y="82359"/>
                </a:lnTo>
                <a:lnTo>
                  <a:pt x="50385" y="42147"/>
                </a:lnTo>
                <a:lnTo>
                  <a:pt x="53650" y="16408"/>
                </a:lnTo>
                <a:lnTo>
                  <a:pt x="102390" y="16408"/>
                </a:lnTo>
                <a:lnTo>
                  <a:pt x="102390" y="4584"/>
                </a:lnTo>
                <a:lnTo>
                  <a:pt x="101868" y="2857"/>
                </a:lnTo>
                <a:lnTo>
                  <a:pt x="100781" y="1727"/>
                </a:lnTo>
                <a:lnTo>
                  <a:pt x="99737" y="558"/>
                </a:lnTo>
                <a:lnTo>
                  <a:pt x="98250" y="0"/>
                </a:lnTo>
                <a:close/>
              </a:path>
              <a:path w="102869" h="114300">
                <a:moveTo>
                  <a:pt x="102390" y="16408"/>
                </a:moveTo>
                <a:lnTo>
                  <a:pt x="82846" y="16408"/>
                </a:lnTo>
                <a:lnTo>
                  <a:pt x="82846" y="109664"/>
                </a:lnTo>
                <a:lnTo>
                  <a:pt x="89160" y="112610"/>
                </a:lnTo>
                <a:lnTo>
                  <a:pt x="96199" y="112610"/>
                </a:lnTo>
                <a:lnTo>
                  <a:pt x="102390" y="109664"/>
                </a:lnTo>
                <a:lnTo>
                  <a:pt x="102390" y="1640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810399" y="3594373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17575" y="0"/>
                </a:moveTo>
                <a:lnTo>
                  <a:pt x="7962" y="0"/>
                </a:lnTo>
                <a:lnTo>
                  <a:pt x="4626" y="927"/>
                </a:lnTo>
                <a:lnTo>
                  <a:pt x="925" y="4622"/>
                </a:lnTo>
                <a:lnTo>
                  <a:pt x="38" y="8166"/>
                </a:lnTo>
                <a:lnTo>
                  <a:pt x="0" y="19342"/>
                </a:lnTo>
                <a:lnTo>
                  <a:pt x="885" y="22961"/>
                </a:lnTo>
                <a:lnTo>
                  <a:pt x="4503" y="26581"/>
                </a:lnTo>
                <a:lnTo>
                  <a:pt x="7762" y="27508"/>
                </a:lnTo>
                <a:lnTo>
                  <a:pt x="17373" y="27508"/>
                </a:lnTo>
                <a:lnTo>
                  <a:pt x="20711" y="26581"/>
                </a:lnTo>
                <a:lnTo>
                  <a:pt x="24411" y="22885"/>
                </a:lnTo>
                <a:lnTo>
                  <a:pt x="25295" y="19342"/>
                </a:lnTo>
                <a:lnTo>
                  <a:pt x="25336" y="8166"/>
                </a:lnTo>
                <a:lnTo>
                  <a:pt x="24411" y="4508"/>
                </a:lnTo>
                <a:lnTo>
                  <a:pt x="22644" y="2692"/>
                </a:lnTo>
                <a:lnTo>
                  <a:pt x="20833" y="888"/>
                </a:lnTo>
                <a:lnTo>
                  <a:pt x="17575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873605" y="3512813"/>
            <a:ext cx="25400" cy="109220"/>
          </a:xfrm>
          <a:custGeom>
            <a:avLst/>
            <a:gdLst/>
            <a:ahLst/>
            <a:cxnLst/>
            <a:rect l="l" t="t" r="r" b="b"/>
            <a:pathLst>
              <a:path w="25400" h="109219">
                <a:moveTo>
                  <a:pt x="14879" y="0"/>
                </a:moveTo>
                <a:lnTo>
                  <a:pt x="9893" y="0"/>
                </a:lnTo>
                <a:lnTo>
                  <a:pt x="7840" y="203"/>
                </a:lnTo>
                <a:lnTo>
                  <a:pt x="4705" y="1079"/>
                </a:lnTo>
                <a:lnTo>
                  <a:pt x="3416" y="1803"/>
                </a:lnTo>
                <a:lnTo>
                  <a:pt x="2491" y="2895"/>
                </a:lnTo>
                <a:lnTo>
                  <a:pt x="1526" y="3937"/>
                </a:lnTo>
                <a:lnTo>
                  <a:pt x="881" y="5384"/>
                </a:lnTo>
                <a:lnTo>
                  <a:pt x="158" y="8928"/>
                </a:lnTo>
                <a:lnTo>
                  <a:pt x="0" y="11137"/>
                </a:lnTo>
                <a:lnTo>
                  <a:pt x="0" y="16332"/>
                </a:lnTo>
                <a:lnTo>
                  <a:pt x="158" y="18453"/>
                </a:lnTo>
                <a:lnTo>
                  <a:pt x="881" y="21920"/>
                </a:lnTo>
                <a:lnTo>
                  <a:pt x="1526" y="23329"/>
                </a:lnTo>
                <a:lnTo>
                  <a:pt x="2491" y="24371"/>
                </a:lnTo>
                <a:lnTo>
                  <a:pt x="3416" y="25450"/>
                </a:lnTo>
                <a:lnTo>
                  <a:pt x="4705" y="26174"/>
                </a:lnTo>
                <a:lnTo>
                  <a:pt x="7840" y="27063"/>
                </a:lnTo>
                <a:lnTo>
                  <a:pt x="9893" y="27266"/>
                </a:lnTo>
                <a:lnTo>
                  <a:pt x="14879" y="27266"/>
                </a:lnTo>
                <a:lnTo>
                  <a:pt x="24851" y="16332"/>
                </a:lnTo>
                <a:lnTo>
                  <a:pt x="24851" y="11137"/>
                </a:lnTo>
                <a:lnTo>
                  <a:pt x="16891" y="203"/>
                </a:lnTo>
                <a:lnTo>
                  <a:pt x="14879" y="0"/>
                </a:lnTo>
                <a:close/>
              </a:path>
              <a:path w="25400" h="109219">
                <a:moveTo>
                  <a:pt x="14879" y="81800"/>
                </a:moveTo>
                <a:lnTo>
                  <a:pt x="9893" y="81800"/>
                </a:lnTo>
                <a:lnTo>
                  <a:pt x="7840" y="82042"/>
                </a:lnTo>
                <a:lnTo>
                  <a:pt x="6271" y="82524"/>
                </a:lnTo>
                <a:lnTo>
                  <a:pt x="4705" y="82969"/>
                </a:lnTo>
                <a:lnTo>
                  <a:pt x="0" y="92900"/>
                </a:lnTo>
                <a:lnTo>
                  <a:pt x="0" y="98082"/>
                </a:lnTo>
                <a:lnTo>
                  <a:pt x="158" y="100253"/>
                </a:lnTo>
                <a:lnTo>
                  <a:pt x="881" y="103720"/>
                </a:lnTo>
                <a:lnTo>
                  <a:pt x="1526" y="105117"/>
                </a:lnTo>
                <a:lnTo>
                  <a:pt x="2491" y="106172"/>
                </a:lnTo>
                <a:lnTo>
                  <a:pt x="3416" y="107251"/>
                </a:lnTo>
                <a:lnTo>
                  <a:pt x="4705" y="107975"/>
                </a:lnTo>
                <a:lnTo>
                  <a:pt x="7840" y="108864"/>
                </a:lnTo>
                <a:lnTo>
                  <a:pt x="9893" y="109067"/>
                </a:lnTo>
                <a:lnTo>
                  <a:pt x="14879" y="109067"/>
                </a:lnTo>
                <a:lnTo>
                  <a:pt x="24851" y="98082"/>
                </a:lnTo>
                <a:lnTo>
                  <a:pt x="24851" y="92900"/>
                </a:lnTo>
                <a:lnTo>
                  <a:pt x="18456" y="82524"/>
                </a:lnTo>
                <a:lnTo>
                  <a:pt x="16891" y="82042"/>
                </a:lnTo>
                <a:lnTo>
                  <a:pt x="14879" y="8180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985760" y="3476625"/>
            <a:ext cx="1789421" cy="207722"/>
            <a:chOff x="985760" y="3782904"/>
            <a:chExt cx="1789421" cy="207722"/>
          </a:xfrm>
        </p:grpSpPr>
        <p:sp>
          <p:nvSpPr>
            <p:cNvPr id="52" name="object 52"/>
            <p:cNvSpPr/>
            <p:nvPr/>
          </p:nvSpPr>
          <p:spPr>
            <a:xfrm>
              <a:off x="2669771" y="3795414"/>
              <a:ext cx="105410" cy="156845"/>
            </a:xfrm>
            <a:custGeom>
              <a:avLst/>
              <a:gdLst/>
              <a:ahLst/>
              <a:cxnLst/>
              <a:rect l="l" t="t" r="r" b="b"/>
              <a:pathLst>
                <a:path w="105410" h="156844">
                  <a:moveTo>
                    <a:pt x="63757" y="0"/>
                  </a:moveTo>
                  <a:lnTo>
                    <a:pt x="54105" y="0"/>
                  </a:lnTo>
                  <a:lnTo>
                    <a:pt x="46856" y="355"/>
                  </a:lnTo>
                  <a:lnTo>
                    <a:pt x="11916" y="21831"/>
                  </a:lnTo>
                  <a:lnTo>
                    <a:pt x="589" y="62072"/>
                  </a:lnTo>
                  <a:lnTo>
                    <a:pt x="0" y="85140"/>
                  </a:lnTo>
                  <a:lnTo>
                    <a:pt x="48" y="87931"/>
                  </a:lnTo>
                  <a:lnTo>
                    <a:pt x="8180" y="131392"/>
                  </a:lnTo>
                  <a:lnTo>
                    <a:pt x="41443" y="156845"/>
                  </a:lnTo>
                  <a:lnTo>
                    <a:pt x="51006" y="156845"/>
                  </a:lnTo>
                  <a:lnTo>
                    <a:pt x="89094" y="141960"/>
                  </a:lnTo>
                  <a:lnTo>
                    <a:pt x="90186" y="140195"/>
                  </a:lnTo>
                  <a:lnTo>
                    <a:pt x="46549" y="140195"/>
                  </a:lnTo>
                  <a:lnTo>
                    <a:pt x="41761" y="139065"/>
                  </a:lnTo>
                  <a:lnTo>
                    <a:pt x="22355" y="105854"/>
                  </a:lnTo>
                  <a:lnTo>
                    <a:pt x="20641" y="68897"/>
                  </a:lnTo>
                  <a:lnTo>
                    <a:pt x="21085" y="60972"/>
                  </a:lnTo>
                  <a:lnTo>
                    <a:pt x="22825" y="46215"/>
                  </a:lnTo>
                  <a:lnTo>
                    <a:pt x="24425" y="39776"/>
                  </a:lnTo>
                  <a:lnTo>
                    <a:pt x="26838" y="34302"/>
                  </a:lnTo>
                  <a:lnTo>
                    <a:pt x="29213" y="28790"/>
                  </a:lnTo>
                  <a:lnTo>
                    <a:pt x="32515" y="24485"/>
                  </a:lnTo>
                  <a:lnTo>
                    <a:pt x="40834" y="18224"/>
                  </a:lnTo>
                  <a:lnTo>
                    <a:pt x="46218" y="16649"/>
                  </a:lnTo>
                  <a:lnTo>
                    <a:pt x="92140" y="16649"/>
                  </a:lnTo>
                  <a:lnTo>
                    <a:pt x="90262" y="13550"/>
                  </a:lnTo>
                  <a:lnTo>
                    <a:pt x="84992" y="8521"/>
                  </a:lnTo>
                  <a:lnTo>
                    <a:pt x="71834" y="1689"/>
                  </a:lnTo>
                  <a:lnTo>
                    <a:pt x="63757" y="0"/>
                  </a:lnTo>
                  <a:close/>
                </a:path>
                <a:path w="105410" h="156844">
                  <a:moveTo>
                    <a:pt x="92140" y="16649"/>
                  </a:moveTo>
                  <a:lnTo>
                    <a:pt x="56683" y="16649"/>
                  </a:lnTo>
                  <a:lnTo>
                    <a:pt x="60061" y="17132"/>
                  </a:lnTo>
                  <a:lnTo>
                    <a:pt x="66132" y="19100"/>
                  </a:lnTo>
                  <a:lnTo>
                    <a:pt x="68824" y="20675"/>
                  </a:lnTo>
                  <a:lnTo>
                    <a:pt x="71161" y="22847"/>
                  </a:lnTo>
                  <a:lnTo>
                    <a:pt x="73536" y="24968"/>
                  </a:lnTo>
                  <a:lnTo>
                    <a:pt x="81334" y="42989"/>
                  </a:lnTo>
                  <a:lnTo>
                    <a:pt x="82426" y="47612"/>
                  </a:lnTo>
                  <a:lnTo>
                    <a:pt x="83226" y="52971"/>
                  </a:lnTo>
                  <a:lnTo>
                    <a:pt x="84306" y="65024"/>
                  </a:lnTo>
                  <a:lnTo>
                    <a:pt x="84464" y="68897"/>
                  </a:lnTo>
                  <a:lnTo>
                    <a:pt x="84543" y="86650"/>
                  </a:lnTo>
                  <a:lnTo>
                    <a:pt x="84433" y="90563"/>
                  </a:lnTo>
                  <a:lnTo>
                    <a:pt x="74781" y="129374"/>
                  </a:lnTo>
                  <a:lnTo>
                    <a:pt x="56607" y="140195"/>
                  </a:lnTo>
                  <a:lnTo>
                    <a:pt x="90186" y="140195"/>
                  </a:lnTo>
                  <a:lnTo>
                    <a:pt x="103783" y="102675"/>
                  </a:lnTo>
                  <a:lnTo>
                    <a:pt x="105309" y="79463"/>
                  </a:lnTo>
                  <a:lnTo>
                    <a:pt x="105179" y="68897"/>
                  </a:lnTo>
                  <a:lnTo>
                    <a:pt x="97059" y="25452"/>
                  </a:lnTo>
                  <a:lnTo>
                    <a:pt x="94288" y="20193"/>
                  </a:lnTo>
                  <a:lnTo>
                    <a:pt x="92140" y="16649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85760" y="3826859"/>
              <a:ext cx="104139" cy="110489"/>
            </a:xfrm>
            <a:custGeom>
              <a:avLst/>
              <a:gdLst/>
              <a:ahLst/>
              <a:cxnLst/>
              <a:rect l="l" t="t" r="r" b="b"/>
              <a:pathLst>
                <a:path w="104140" h="110489">
                  <a:moveTo>
                    <a:pt x="60443" y="63868"/>
                  </a:moveTo>
                  <a:lnTo>
                    <a:pt x="42990" y="63868"/>
                  </a:lnTo>
                  <a:lnTo>
                    <a:pt x="42990" y="107302"/>
                  </a:lnTo>
                  <a:lnTo>
                    <a:pt x="48779" y="110362"/>
                  </a:lnTo>
                  <a:lnTo>
                    <a:pt x="54733" y="110362"/>
                  </a:lnTo>
                  <a:lnTo>
                    <a:pt x="60443" y="107302"/>
                  </a:lnTo>
                  <a:lnTo>
                    <a:pt x="60443" y="63868"/>
                  </a:lnTo>
                  <a:close/>
                </a:path>
                <a:path w="104140" h="110489">
                  <a:moveTo>
                    <a:pt x="99816" y="46977"/>
                  </a:moveTo>
                  <a:lnTo>
                    <a:pt x="3616" y="46977"/>
                  </a:lnTo>
                  <a:lnTo>
                    <a:pt x="3055" y="47142"/>
                  </a:lnTo>
                  <a:lnTo>
                    <a:pt x="0" y="52692"/>
                  </a:lnTo>
                  <a:lnTo>
                    <a:pt x="0" y="58153"/>
                  </a:lnTo>
                  <a:lnTo>
                    <a:pt x="3657" y="63868"/>
                  </a:lnTo>
                  <a:lnTo>
                    <a:pt x="99740" y="63868"/>
                  </a:lnTo>
                  <a:lnTo>
                    <a:pt x="103195" y="59207"/>
                  </a:lnTo>
                  <a:lnTo>
                    <a:pt x="103436" y="58153"/>
                  </a:lnTo>
                  <a:lnTo>
                    <a:pt x="103563" y="56870"/>
                  </a:lnTo>
                  <a:lnTo>
                    <a:pt x="103474" y="52692"/>
                  </a:lnTo>
                  <a:lnTo>
                    <a:pt x="103080" y="50596"/>
                  </a:lnTo>
                  <a:lnTo>
                    <a:pt x="102750" y="49707"/>
                  </a:lnTo>
                  <a:lnTo>
                    <a:pt x="102306" y="48983"/>
                  </a:lnTo>
                  <a:lnTo>
                    <a:pt x="101912" y="48260"/>
                  </a:lnTo>
                  <a:lnTo>
                    <a:pt x="101429" y="47777"/>
                  </a:lnTo>
                  <a:lnTo>
                    <a:pt x="100413" y="47142"/>
                  </a:lnTo>
                  <a:lnTo>
                    <a:pt x="99816" y="46977"/>
                  </a:lnTo>
                  <a:close/>
                </a:path>
                <a:path w="104140" h="110489">
                  <a:moveTo>
                    <a:pt x="54733" y="0"/>
                  </a:moveTo>
                  <a:lnTo>
                    <a:pt x="48779" y="0"/>
                  </a:lnTo>
                  <a:lnTo>
                    <a:pt x="46528" y="406"/>
                  </a:lnTo>
                  <a:lnTo>
                    <a:pt x="45604" y="685"/>
                  </a:lnTo>
                  <a:lnTo>
                    <a:pt x="44959" y="1054"/>
                  </a:lnTo>
                  <a:lnTo>
                    <a:pt x="44276" y="1409"/>
                  </a:lnTo>
                  <a:lnTo>
                    <a:pt x="43793" y="1816"/>
                  </a:lnTo>
                  <a:lnTo>
                    <a:pt x="43149" y="2857"/>
                  </a:lnTo>
                  <a:lnTo>
                    <a:pt x="42990" y="3429"/>
                  </a:lnTo>
                  <a:lnTo>
                    <a:pt x="42990" y="46977"/>
                  </a:lnTo>
                  <a:lnTo>
                    <a:pt x="60443" y="46977"/>
                  </a:lnTo>
                  <a:lnTo>
                    <a:pt x="60443" y="3429"/>
                  </a:lnTo>
                  <a:lnTo>
                    <a:pt x="56944" y="406"/>
                  </a:lnTo>
                  <a:lnTo>
                    <a:pt x="54733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40"/>
            <p:cNvSpPr/>
            <p:nvPr/>
          </p:nvSpPr>
          <p:spPr>
            <a:xfrm>
              <a:off x="1107319" y="3797586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94386" y="0"/>
                  </a:moveTo>
                  <a:lnTo>
                    <a:pt x="3771" y="0"/>
                  </a:lnTo>
                  <a:lnTo>
                    <a:pt x="3136" y="165"/>
                  </a:lnTo>
                  <a:lnTo>
                    <a:pt x="0" y="11696"/>
                  </a:lnTo>
                  <a:lnTo>
                    <a:pt x="355" y="13919"/>
                  </a:lnTo>
                  <a:lnTo>
                    <a:pt x="1117" y="15481"/>
                  </a:lnTo>
                  <a:lnTo>
                    <a:pt x="1841" y="17056"/>
                  </a:lnTo>
                  <a:lnTo>
                    <a:pt x="2971" y="17856"/>
                  </a:lnTo>
                  <a:lnTo>
                    <a:pt x="77609" y="17856"/>
                  </a:lnTo>
                  <a:lnTo>
                    <a:pt x="19900" y="147231"/>
                  </a:lnTo>
                  <a:lnTo>
                    <a:pt x="19418" y="148234"/>
                  </a:lnTo>
                  <a:lnTo>
                    <a:pt x="19138" y="149123"/>
                  </a:lnTo>
                  <a:lnTo>
                    <a:pt x="19011" y="150609"/>
                  </a:lnTo>
                  <a:lnTo>
                    <a:pt x="19303" y="151257"/>
                  </a:lnTo>
                  <a:lnTo>
                    <a:pt x="20624" y="152260"/>
                  </a:lnTo>
                  <a:lnTo>
                    <a:pt x="21716" y="152628"/>
                  </a:lnTo>
                  <a:lnTo>
                    <a:pt x="24688" y="153111"/>
                  </a:lnTo>
                  <a:lnTo>
                    <a:pt x="33210" y="153187"/>
                  </a:lnTo>
                  <a:lnTo>
                    <a:pt x="36029" y="152946"/>
                  </a:lnTo>
                  <a:lnTo>
                    <a:pt x="37198" y="152704"/>
                  </a:lnTo>
                  <a:lnTo>
                    <a:pt x="39001" y="151980"/>
                  </a:lnTo>
                  <a:lnTo>
                    <a:pt x="39776" y="151536"/>
                  </a:lnTo>
                  <a:lnTo>
                    <a:pt x="40335" y="150926"/>
                  </a:lnTo>
                  <a:lnTo>
                    <a:pt x="40932" y="150329"/>
                  </a:lnTo>
                  <a:lnTo>
                    <a:pt x="96710" y="22072"/>
                  </a:lnTo>
                  <a:lnTo>
                    <a:pt x="99348" y="11696"/>
                  </a:lnTo>
                  <a:lnTo>
                    <a:pt x="99288" y="5588"/>
                  </a:lnTo>
                  <a:lnTo>
                    <a:pt x="98806" y="3378"/>
                  </a:lnTo>
                  <a:lnTo>
                    <a:pt x="98488" y="2489"/>
                  </a:lnTo>
                  <a:lnTo>
                    <a:pt x="98043" y="1765"/>
                  </a:lnTo>
                  <a:lnTo>
                    <a:pt x="97637" y="1041"/>
                  </a:lnTo>
                  <a:lnTo>
                    <a:pt x="97002" y="609"/>
                  </a:lnTo>
                  <a:lnTo>
                    <a:pt x="95351" y="127"/>
                  </a:lnTo>
                  <a:lnTo>
                    <a:pt x="94386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286531" y="3782904"/>
              <a:ext cx="43180" cy="207645"/>
            </a:xfrm>
            <a:custGeom>
              <a:avLst/>
              <a:gdLst/>
              <a:ahLst/>
              <a:cxnLst/>
              <a:rect l="l" t="t" r="r" b="b"/>
              <a:pathLst>
                <a:path w="43180" h="207644">
                  <a:moveTo>
                    <a:pt x="31747" y="0"/>
                  </a:moveTo>
                  <a:lnTo>
                    <a:pt x="25956" y="2209"/>
                  </a:lnTo>
                  <a:lnTo>
                    <a:pt x="23012" y="8291"/>
                  </a:lnTo>
                  <a:lnTo>
                    <a:pt x="8670" y="45478"/>
                  </a:lnTo>
                  <a:lnTo>
                    <a:pt x="908" y="84080"/>
                  </a:lnTo>
                  <a:lnTo>
                    <a:pt x="0" y="110481"/>
                  </a:lnTo>
                  <a:lnTo>
                    <a:pt x="310" y="117087"/>
                  </a:lnTo>
                  <a:lnTo>
                    <a:pt x="6487" y="155879"/>
                  </a:lnTo>
                  <a:lnTo>
                    <a:pt x="19826" y="193165"/>
                  </a:lnTo>
                  <a:lnTo>
                    <a:pt x="38491" y="207644"/>
                  </a:lnTo>
                  <a:lnTo>
                    <a:pt x="40789" y="207238"/>
                  </a:lnTo>
                  <a:lnTo>
                    <a:pt x="41640" y="206921"/>
                  </a:lnTo>
                  <a:lnTo>
                    <a:pt x="42720" y="206032"/>
                  </a:lnTo>
                  <a:lnTo>
                    <a:pt x="42938" y="205625"/>
                  </a:lnTo>
                  <a:lnTo>
                    <a:pt x="42923" y="204177"/>
                  </a:lnTo>
                  <a:lnTo>
                    <a:pt x="42720" y="203377"/>
                  </a:lnTo>
                  <a:lnTo>
                    <a:pt x="37272" y="190408"/>
                  </a:lnTo>
                  <a:lnTo>
                    <a:pt x="32872" y="178284"/>
                  </a:lnTo>
                  <a:lnTo>
                    <a:pt x="23538" y="141211"/>
                  </a:lnTo>
                  <a:lnTo>
                    <a:pt x="20393" y="103479"/>
                  </a:lnTo>
                  <a:lnTo>
                    <a:pt x="20734" y="90891"/>
                  </a:lnTo>
                  <a:lnTo>
                    <a:pt x="28965" y="40988"/>
                  </a:lnTo>
                  <a:lnTo>
                    <a:pt x="42847" y="4102"/>
                  </a:lnTo>
                  <a:lnTo>
                    <a:pt x="42961" y="3416"/>
                  </a:lnTo>
                  <a:lnTo>
                    <a:pt x="38135" y="76"/>
                  </a:lnTo>
                  <a:lnTo>
                    <a:pt x="31747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42"/>
            <p:cNvSpPr/>
            <p:nvPr/>
          </p:nvSpPr>
          <p:spPr>
            <a:xfrm>
              <a:off x="1353648" y="3797586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94386" y="0"/>
                  </a:moveTo>
                  <a:lnTo>
                    <a:pt x="3771" y="0"/>
                  </a:lnTo>
                  <a:lnTo>
                    <a:pt x="3136" y="165"/>
                  </a:lnTo>
                  <a:lnTo>
                    <a:pt x="0" y="11696"/>
                  </a:lnTo>
                  <a:lnTo>
                    <a:pt x="355" y="13919"/>
                  </a:lnTo>
                  <a:lnTo>
                    <a:pt x="1117" y="15481"/>
                  </a:lnTo>
                  <a:lnTo>
                    <a:pt x="1841" y="17056"/>
                  </a:lnTo>
                  <a:lnTo>
                    <a:pt x="2971" y="17856"/>
                  </a:lnTo>
                  <a:lnTo>
                    <a:pt x="77609" y="17856"/>
                  </a:lnTo>
                  <a:lnTo>
                    <a:pt x="19900" y="147231"/>
                  </a:lnTo>
                  <a:lnTo>
                    <a:pt x="19418" y="148234"/>
                  </a:lnTo>
                  <a:lnTo>
                    <a:pt x="19138" y="149123"/>
                  </a:lnTo>
                  <a:lnTo>
                    <a:pt x="19011" y="150609"/>
                  </a:lnTo>
                  <a:lnTo>
                    <a:pt x="19303" y="151257"/>
                  </a:lnTo>
                  <a:lnTo>
                    <a:pt x="20624" y="152260"/>
                  </a:lnTo>
                  <a:lnTo>
                    <a:pt x="21716" y="152628"/>
                  </a:lnTo>
                  <a:lnTo>
                    <a:pt x="24688" y="153111"/>
                  </a:lnTo>
                  <a:lnTo>
                    <a:pt x="33210" y="153187"/>
                  </a:lnTo>
                  <a:lnTo>
                    <a:pt x="36029" y="152946"/>
                  </a:lnTo>
                  <a:lnTo>
                    <a:pt x="37198" y="152704"/>
                  </a:lnTo>
                  <a:lnTo>
                    <a:pt x="38087" y="152336"/>
                  </a:lnTo>
                  <a:lnTo>
                    <a:pt x="39014" y="151980"/>
                  </a:lnTo>
                  <a:lnTo>
                    <a:pt x="39776" y="151536"/>
                  </a:lnTo>
                  <a:lnTo>
                    <a:pt x="40335" y="150926"/>
                  </a:lnTo>
                  <a:lnTo>
                    <a:pt x="40932" y="150329"/>
                  </a:lnTo>
                  <a:lnTo>
                    <a:pt x="96710" y="22072"/>
                  </a:lnTo>
                  <a:lnTo>
                    <a:pt x="99348" y="11696"/>
                  </a:lnTo>
                  <a:lnTo>
                    <a:pt x="99288" y="5588"/>
                  </a:lnTo>
                  <a:lnTo>
                    <a:pt x="98805" y="3378"/>
                  </a:lnTo>
                  <a:lnTo>
                    <a:pt x="98488" y="2489"/>
                  </a:lnTo>
                  <a:lnTo>
                    <a:pt x="98043" y="1765"/>
                  </a:lnTo>
                  <a:lnTo>
                    <a:pt x="97637" y="1041"/>
                  </a:lnTo>
                  <a:lnTo>
                    <a:pt x="97002" y="609"/>
                  </a:lnTo>
                  <a:lnTo>
                    <a:pt x="95351" y="127"/>
                  </a:lnTo>
                  <a:lnTo>
                    <a:pt x="94386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1476165" y="3795414"/>
              <a:ext cx="95885" cy="154940"/>
            </a:xfrm>
            <a:custGeom>
              <a:avLst/>
              <a:gdLst/>
              <a:ahLst/>
              <a:cxnLst/>
              <a:rect l="l" t="t" r="r" b="b"/>
              <a:pathLst>
                <a:path w="95885" h="154939">
                  <a:moveTo>
                    <a:pt x="82883" y="17856"/>
                  </a:moveTo>
                  <a:lnTo>
                    <a:pt x="46012" y="17856"/>
                  </a:lnTo>
                  <a:lnTo>
                    <a:pt x="49745" y="18542"/>
                  </a:lnTo>
                  <a:lnTo>
                    <a:pt x="56222" y="21196"/>
                  </a:lnTo>
                  <a:lnTo>
                    <a:pt x="58915" y="22999"/>
                  </a:lnTo>
                  <a:lnTo>
                    <a:pt x="61048" y="25298"/>
                  </a:lnTo>
                  <a:lnTo>
                    <a:pt x="63220" y="27584"/>
                  </a:lnTo>
                  <a:lnTo>
                    <a:pt x="64833" y="30238"/>
                  </a:lnTo>
                  <a:lnTo>
                    <a:pt x="67119" y="36271"/>
                  </a:lnTo>
                  <a:lnTo>
                    <a:pt x="67678" y="39497"/>
                  </a:lnTo>
                  <a:lnTo>
                    <a:pt x="67678" y="46253"/>
                  </a:lnTo>
                  <a:lnTo>
                    <a:pt x="52196" y="82245"/>
                  </a:lnTo>
                  <a:lnTo>
                    <a:pt x="3784" y="134086"/>
                  </a:lnTo>
                  <a:lnTo>
                    <a:pt x="2971" y="135051"/>
                  </a:lnTo>
                  <a:lnTo>
                    <a:pt x="0" y="149047"/>
                  </a:lnTo>
                  <a:lnTo>
                    <a:pt x="558" y="151371"/>
                  </a:lnTo>
                  <a:lnTo>
                    <a:pt x="1003" y="152298"/>
                  </a:lnTo>
                  <a:lnTo>
                    <a:pt x="1612" y="152908"/>
                  </a:lnTo>
                  <a:lnTo>
                    <a:pt x="2171" y="153543"/>
                  </a:lnTo>
                  <a:lnTo>
                    <a:pt x="2895" y="153987"/>
                  </a:lnTo>
                  <a:lnTo>
                    <a:pt x="4546" y="154546"/>
                  </a:lnTo>
                  <a:lnTo>
                    <a:pt x="91655" y="154673"/>
                  </a:lnTo>
                  <a:lnTo>
                    <a:pt x="92290" y="154508"/>
                  </a:lnTo>
                  <a:lnTo>
                    <a:pt x="95351" y="148640"/>
                  </a:lnTo>
                  <a:lnTo>
                    <a:pt x="95351" y="143332"/>
                  </a:lnTo>
                  <a:lnTo>
                    <a:pt x="91452" y="137541"/>
                  </a:lnTo>
                  <a:lnTo>
                    <a:pt x="24485" y="137541"/>
                  </a:lnTo>
                  <a:lnTo>
                    <a:pt x="54847" y="105796"/>
                  </a:lnTo>
                  <a:lnTo>
                    <a:pt x="78866" y="75450"/>
                  </a:lnTo>
                  <a:lnTo>
                    <a:pt x="88442" y="44437"/>
                  </a:lnTo>
                  <a:lnTo>
                    <a:pt x="88442" y="34150"/>
                  </a:lnTo>
                  <a:lnTo>
                    <a:pt x="87553" y="29032"/>
                  </a:lnTo>
                  <a:lnTo>
                    <a:pt x="83934" y="19469"/>
                  </a:lnTo>
                  <a:lnTo>
                    <a:pt x="82883" y="17856"/>
                  </a:lnTo>
                  <a:close/>
                </a:path>
                <a:path w="95885" h="154939">
                  <a:moveTo>
                    <a:pt x="51765" y="0"/>
                  </a:moveTo>
                  <a:lnTo>
                    <a:pt x="39738" y="0"/>
                  </a:lnTo>
                  <a:lnTo>
                    <a:pt x="35318" y="482"/>
                  </a:lnTo>
                  <a:lnTo>
                    <a:pt x="26911" y="2374"/>
                  </a:lnTo>
                  <a:lnTo>
                    <a:pt x="23050" y="3505"/>
                  </a:lnTo>
                  <a:lnTo>
                    <a:pt x="19583" y="4902"/>
                  </a:lnTo>
                  <a:lnTo>
                    <a:pt x="16090" y="6273"/>
                  </a:lnTo>
                  <a:lnTo>
                    <a:pt x="13144" y="7645"/>
                  </a:lnTo>
                  <a:lnTo>
                    <a:pt x="10858" y="9093"/>
                  </a:lnTo>
                  <a:lnTo>
                    <a:pt x="8521" y="10502"/>
                  </a:lnTo>
                  <a:lnTo>
                    <a:pt x="2949" y="25298"/>
                  </a:lnTo>
                  <a:lnTo>
                    <a:pt x="3175" y="26987"/>
                  </a:lnTo>
                  <a:lnTo>
                    <a:pt x="5753" y="30645"/>
                  </a:lnTo>
                  <a:lnTo>
                    <a:pt x="7277" y="30645"/>
                  </a:lnTo>
                  <a:lnTo>
                    <a:pt x="8762" y="29959"/>
                  </a:lnTo>
                  <a:lnTo>
                    <a:pt x="12712" y="27305"/>
                  </a:lnTo>
                  <a:lnTo>
                    <a:pt x="15201" y="25819"/>
                  </a:lnTo>
                  <a:lnTo>
                    <a:pt x="36842" y="17856"/>
                  </a:lnTo>
                  <a:lnTo>
                    <a:pt x="82883" y="17856"/>
                  </a:lnTo>
                  <a:lnTo>
                    <a:pt x="81203" y="15278"/>
                  </a:lnTo>
                  <a:lnTo>
                    <a:pt x="73875" y="8039"/>
                  </a:lnTo>
                  <a:lnTo>
                    <a:pt x="69291" y="5181"/>
                  </a:lnTo>
                  <a:lnTo>
                    <a:pt x="63741" y="3136"/>
                  </a:lnTo>
                  <a:lnTo>
                    <a:pt x="58229" y="1041"/>
                  </a:lnTo>
                  <a:lnTo>
                    <a:pt x="51765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594580" y="3797586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94386" y="0"/>
                  </a:moveTo>
                  <a:lnTo>
                    <a:pt x="3784" y="0"/>
                  </a:lnTo>
                  <a:lnTo>
                    <a:pt x="3136" y="165"/>
                  </a:lnTo>
                  <a:lnTo>
                    <a:pt x="0" y="11696"/>
                  </a:lnTo>
                  <a:lnTo>
                    <a:pt x="368" y="13919"/>
                  </a:lnTo>
                  <a:lnTo>
                    <a:pt x="1130" y="15481"/>
                  </a:lnTo>
                  <a:lnTo>
                    <a:pt x="1854" y="17056"/>
                  </a:lnTo>
                  <a:lnTo>
                    <a:pt x="2984" y="17856"/>
                  </a:lnTo>
                  <a:lnTo>
                    <a:pt x="77622" y="17856"/>
                  </a:lnTo>
                  <a:lnTo>
                    <a:pt x="19913" y="147231"/>
                  </a:lnTo>
                  <a:lnTo>
                    <a:pt x="19431" y="148234"/>
                  </a:lnTo>
                  <a:lnTo>
                    <a:pt x="19151" y="149123"/>
                  </a:lnTo>
                  <a:lnTo>
                    <a:pt x="19024" y="150609"/>
                  </a:lnTo>
                  <a:lnTo>
                    <a:pt x="19316" y="151257"/>
                  </a:lnTo>
                  <a:lnTo>
                    <a:pt x="20637" y="152260"/>
                  </a:lnTo>
                  <a:lnTo>
                    <a:pt x="21717" y="152628"/>
                  </a:lnTo>
                  <a:lnTo>
                    <a:pt x="24701" y="153111"/>
                  </a:lnTo>
                  <a:lnTo>
                    <a:pt x="33223" y="153187"/>
                  </a:lnTo>
                  <a:lnTo>
                    <a:pt x="36042" y="152946"/>
                  </a:lnTo>
                  <a:lnTo>
                    <a:pt x="37211" y="152704"/>
                  </a:lnTo>
                  <a:lnTo>
                    <a:pt x="38087" y="152336"/>
                  </a:lnTo>
                  <a:lnTo>
                    <a:pt x="39014" y="151980"/>
                  </a:lnTo>
                  <a:lnTo>
                    <a:pt x="39776" y="151536"/>
                  </a:lnTo>
                  <a:lnTo>
                    <a:pt x="40335" y="150926"/>
                  </a:lnTo>
                  <a:lnTo>
                    <a:pt x="40944" y="150329"/>
                  </a:lnTo>
                  <a:lnTo>
                    <a:pt x="41427" y="149567"/>
                  </a:lnTo>
                  <a:lnTo>
                    <a:pt x="96723" y="22072"/>
                  </a:lnTo>
                  <a:lnTo>
                    <a:pt x="97612" y="19951"/>
                  </a:lnTo>
                  <a:lnTo>
                    <a:pt x="97929" y="18986"/>
                  </a:lnTo>
                  <a:lnTo>
                    <a:pt x="98332" y="17856"/>
                  </a:lnTo>
                  <a:lnTo>
                    <a:pt x="99301" y="5588"/>
                  </a:lnTo>
                  <a:lnTo>
                    <a:pt x="98818" y="3378"/>
                  </a:lnTo>
                  <a:lnTo>
                    <a:pt x="98501" y="2489"/>
                  </a:lnTo>
                  <a:lnTo>
                    <a:pt x="98056" y="1765"/>
                  </a:lnTo>
                  <a:lnTo>
                    <a:pt x="97650" y="1041"/>
                  </a:lnTo>
                  <a:lnTo>
                    <a:pt x="97015" y="609"/>
                  </a:lnTo>
                  <a:lnTo>
                    <a:pt x="95364" y="127"/>
                  </a:lnTo>
                  <a:lnTo>
                    <a:pt x="94386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1717948" y="3782981"/>
              <a:ext cx="43180" cy="207645"/>
            </a:xfrm>
            <a:custGeom>
              <a:avLst/>
              <a:gdLst/>
              <a:ahLst/>
              <a:cxnLst/>
              <a:rect l="l" t="t" r="r" b="b"/>
              <a:pathLst>
                <a:path w="43180" h="207644">
                  <a:moveTo>
                    <a:pt x="4825" y="0"/>
                  </a:moveTo>
                  <a:lnTo>
                    <a:pt x="0" y="3340"/>
                  </a:lnTo>
                  <a:lnTo>
                    <a:pt x="127" y="4025"/>
                  </a:lnTo>
                  <a:lnTo>
                    <a:pt x="406" y="4711"/>
                  </a:lnTo>
                  <a:lnTo>
                    <a:pt x="5611" y="16631"/>
                  </a:lnTo>
                  <a:lnTo>
                    <a:pt x="10117" y="28695"/>
                  </a:lnTo>
                  <a:lnTo>
                    <a:pt x="19444" y="65762"/>
                  </a:lnTo>
                  <a:lnTo>
                    <a:pt x="22567" y="103403"/>
                  </a:lnTo>
                  <a:lnTo>
                    <a:pt x="22220" y="116041"/>
                  </a:lnTo>
                  <a:lnTo>
                    <a:pt x="13935" y="166021"/>
                  </a:lnTo>
                  <a:lnTo>
                    <a:pt x="241" y="203301"/>
                  </a:lnTo>
                  <a:lnTo>
                    <a:pt x="38" y="204101"/>
                  </a:lnTo>
                  <a:lnTo>
                    <a:pt x="10579" y="207606"/>
                  </a:lnTo>
                  <a:lnTo>
                    <a:pt x="12623" y="207441"/>
                  </a:lnTo>
                  <a:lnTo>
                    <a:pt x="32681" y="168436"/>
                  </a:lnTo>
                  <a:lnTo>
                    <a:pt x="41313" y="130111"/>
                  </a:lnTo>
                  <a:lnTo>
                    <a:pt x="42939" y="103403"/>
                  </a:lnTo>
                  <a:lnTo>
                    <a:pt x="42522" y="90578"/>
                  </a:lnTo>
                  <a:lnTo>
                    <a:pt x="36080" y="51765"/>
                  </a:lnTo>
                  <a:lnTo>
                    <a:pt x="22770" y="14283"/>
                  </a:lnTo>
                  <a:lnTo>
                    <a:pt x="17018" y="2133"/>
                  </a:lnTo>
                  <a:lnTo>
                    <a:pt x="16891" y="1816"/>
                  </a:lnTo>
                  <a:lnTo>
                    <a:pt x="16649" y="1536"/>
                  </a:lnTo>
                  <a:lnTo>
                    <a:pt x="16014" y="1054"/>
                  </a:lnTo>
                  <a:lnTo>
                    <a:pt x="15532" y="812"/>
                  </a:lnTo>
                  <a:lnTo>
                    <a:pt x="14846" y="609"/>
                  </a:lnTo>
                  <a:lnTo>
                    <a:pt x="14198" y="368"/>
                  </a:lnTo>
                  <a:lnTo>
                    <a:pt x="13309" y="165"/>
                  </a:lnTo>
                  <a:lnTo>
                    <a:pt x="4825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6" name="object 46"/>
            <p:cNvSpPr/>
            <p:nvPr/>
          </p:nvSpPr>
          <p:spPr>
            <a:xfrm>
              <a:off x="1842966" y="3795414"/>
              <a:ext cx="95885" cy="154940"/>
            </a:xfrm>
            <a:custGeom>
              <a:avLst/>
              <a:gdLst/>
              <a:ahLst/>
              <a:cxnLst/>
              <a:rect l="l" t="t" r="r" b="b"/>
              <a:pathLst>
                <a:path w="95885" h="154939">
                  <a:moveTo>
                    <a:pt x="82878" y="17856"/>
                  </a:moveTo>
                  <a:lnTo>
                    <a:pt x="46012" y="17856"/>
                  </a:lnTo>
                  <a:lnTo>
                    <a:pt x="49745" y="18542"/>
                  </a:lnTo>
                  <a:lnTo>
                    <a:pt x="56222" y="21196"/>
                  </a:lnTo>
                  <a:lnTo>
                    <a:pt x="58915" y="22999"/>
                  </a:lnTo>
                  <a:lnTo>
                    <a:pt x="61048" y="25298"/>
                  </a:lnTo>
                  <a:lnTo>
                    <a:pt x="63220" y="27584"/>
                  </a:lnTo>
                  <a:lnTo>
                    <a:pt x="64833" y="30238"/>
                  </a:lnTo>
                  <a:lnTo>
                    <a:pt x="67119" y="36271"/>
                  </a:lnTo>
                  <a:lnTo>
                    <a:pt x="67678" y="39497"/>
                  </a:lnTo>
                  <a:lnTo>
                    <a:pt x="67678" y="46253"/>
                  </a:lnTo>
                  <a:lnTo>
                    <a:pt x="52197" y="82245"/>
                  </a:lnTo>
                  <a:lnTo>
                    <a:pt x="3784" y="134086"/>
                  </a:lnTo>
                  <a:lnTo>
                    <a:pt x="2971" y="135051"/>
                  </a:lnTo>
                  <a:lnTo>
                    <a:pt x="0" y="149047"/>
                  </a:lnTo>
                  <a:lnTo>
                    <a:pt x="558" y="151371"/>
                  </a:lnTo>
                  <a:lnTo>
                    <a:pt x="1003" y="152298"/>
                  </a:lnTo>
                  <a:lnTo>
                    <a:pt x="1612" y="152908"/>
                  </a:lnTo>
                  <a:lnTo>
                    <a:pt x="2171" y="153543"/>
                  </a:lnTo>
                  <a:lnTo>
                    <a:pt x="2895" y="153987"/>
                  </a:lnTo>
                  <a:lnTo>
                    <a:pt x="4546" y="154546"/>
                  </a:lnTo>
                  <a:lnTo>
                    <a:pt x="91655" y="154673"/>
                  </a:lnTo>
                  <a:lnTo>
                    <a:pt x="92290" y="154508"/>
                  </a:lnTo>
                  <a:lnTo>
                    <a:pt x="95351" y="148640"/>
                  </a:lnTo>
                  <a:lnTo>
                    <a:pt x="95351" y="143332"/>
                  </a:lnTo>
                  <a:lnTo>
                    <a:pt x="91452" y="137541"/>
                  </a:lnTo>
                  <a:lnTo>
                    <a:pt x="24485" y="137541"/>
                  </a:lnTo>
                  <a:lnTo>
                    <a:pt x="54836" y="105796"/>
                  </a:lnTo>
                  <a:lnTo>
                    <a:pt x="78867" y="75450"/>
                  </a:lnTo>
                  <a:lnTo>
                    <a:pt x="88430" y="44437"/>
                  </a:lnTo>
                  <a:lnTo>
                    <a:pt x="88430" y="34150"/>
                  </a:lnTo>
                  <a:lnTo>
                    <a:pt x="87553" y="29032"/>
                  </a:lnTo>
                  <a:lnTo>
                    <a:pt x="83934" y="19469"/>
                  </a:lnTo>
                  <a:lnTo>
                    <a:pt x="82878" y="17856"/>
                  </a:lnTo>
                  <a:close/>
                </a:path>
                <a:path w="95885" h="154939">
                  <a:moveTo>
                    <a:pt x="51765" y="0"/>
                  </a:moveTo>
                  <a:lnTo>
                    <a:pt x="39738" y="0"/>
                  </a:lnTo>
                  <a:lnTo>
                    <a:pt x="35306" y="482"/>
                  </a:lnTo>
                  <a:lnTo>
                    <a:pt x="26911" y="2374"/>
                  </a:lnTo>
                  <a:lnTo>
                    <a:pt x="23037" y="3505"/>
                  </a:lnTo>
                  <a:lnTo>
                    <a:pt x="19583" y="4902"/>
                  </a:lnTo>
                  <a:lnTo>
                    <a:pt x="16090" y="6273"/>
                  </a:lnTo>
                  <a:lnTo>
                    <a:pt x="13144" y="7645"/>
                  </a:lnTo>
                  <a:lnTo>
                    <a:pt x="10858" y="9093"/>
                  </a:lnTo>
                  <a:lnTo>
                    <a:pt x="8521" y="10502"/>
                  </a:lnTo>
                  <a:lnTo>
                    <a:pt x="2949" y="25298"/>
                  </a:lnTo>
                  <a:lnTo>
                    <a:pt x="3175" y="26987"/>
                  </a:lnTo>
                  <a:lnTo>
                    <a:pt x="5753" y="30645"/>
                  </a:lnTo>
                  <a:lnTo>
                    <a:pt x="7277" y="30645"/>
                  </a:lnTo>
                  <a:lnTo>
                    <a:pt x="8763" y="29959"/>
                  </a:lnTo>
                  <a:lnTo>
                    <a:pt x="12712" y="27305"/>
                  </a:lnTo>
                  <a:lnTo>
                    <a:pt x="15201" y="25819"/>
                  </a:lnTo>
                  <a:lnTo>
                    <a:pt x="36842" y="17856"/>
                  </a:lnTo>
                  <a:lnTo>
                    <a:pt x="82878" y="17856"/>
                  </a:lnTo>
                  <a:lnTo>
                    <a:pt x="81191" y="15278"/>
                  </a:lnTo>
                  <a:lnTo>
                    <a:pt x="73875" y="8039"/>
                  </a:lnTo>
                  <a:lnTo>
                    <a:pt x="69291" y="5181"/>
                  </a:lnTo>
                  <a:lnTo>
                    <a:pt x="63741" y="3136"/>
                  </a:lnTo>
                  <a:lnTo>
                    <a:pt x="58229" y="1041"/>
                  </a:lnTo>
                  <a:lnTo>
                    <a:pt x="51765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962376" y="3795414"/>
              <a:ext cx="100330" cy="156845"/>
            </a:xfrm>
            <a:custGeom>
              <a:avLst/>
              <a:gdLst/>
              <a:ahLst/>
              <a:cxnLst/>
              <a:rect l="l" t="t" r="r" b="b"/>
              <a:pathLst>
                <a:path w="100330" h="156844">
                  <a:moveTo>
                    <a:pt x="66290" y="0"/>
                  </a:moveTo>
                  <a:lnTo>
                    <a:pt x="54746" y="0"/>
                  </a:lnTo>
                  <a:lnTo>
                    <a:pt x="47151" y="1168"/>
                  </a:lnTo>
                  <a:lnTo>
                    <a:pt x="34121" y="5867"/>
                  </a:lnTo>
                  <a:lnTo>
                    <a:pt x="28533" y="9093"/>
                  </a:lnTo>
                  <a:lnTo>
                    <a:pt x="23859" y="13144"/>
                  </a:lnTo>
                  <a:lnTo>
                    <a:pt x="19160" y="17170"/>
                  </a:lnTo>
                  <a:lnTo>
                    <a:pt x="1748" y="57543"/>
                  </a:lnTo>
                  <a:lnTo>
                    <a:pt x="0" y="76974"/>
                  </a:lnTo>
                  <a:lnTo>
                    <a:pt x="51" y="93103"/>
                  </a:lnTo>
                  <a:lnTo>
                    <a:pt x="7413" y="132791"/>
                  </a:lnTo>
                  <a:lnTo>
                    <a:pt x="18843" y="147751"/>
                  </a:lnTo>
                  <a:lnTo>
                    <a:pt x="22449" y="150698"/>
                  </a:lnTo>
                  <a:lnTo>
                    <a:pt x="26679" y="152908"/>
                  </a:lnTo>
                  <a:lnTo>
                    <a:pt x="36407" y="156044"/>
                  </a:lnTo>
                  <a:lnTo>
                    <a:pt x="42046" y="156845"/>
                  </a:lnTo>
                  <a:lnTo>
                    <a:pt x="57286" y="156845"/>
                  </a:lnTo>
                  <a:lnTo>
                    <a:pt x="64969" y="155397"/>
                  </a:lnTo>
                  <a:lnTo>
                    <a:pt x="77999" y="149682"/>
                  </a:lnTo>
                  <a:lnTo>
                    <a:pt x="83384" y="145859"/>
                  </a:lnTo>
                  <a:lnTo>
                    <a:pt x="88233" y="140436"/>
                  </a:lnTo>
                  <a:lnTo>
                    <a:pt x="45335" y="140436"/>
                  </a:lnTo>
                  <a:lnTo>
                    <a:pt x="41030" y="139547"/>
                  </a:lnTo>
                  <a:lnTo>
                    <a:pt x="33638" y="136017"/>
                  </a:lnTo>
                  <a:lnTo>
                    <a:pt x="30539" y="133083"/>
                  </a:lnTo>
                  <a:lnTo>
                    <a:pt x="28088" y="128930"/>
                  </a:lnTo>
                  <a:lnTo>
                    <a:pt x="25599" y="124790"/>
                  </a:lnTo>
                  <a:lnTo>
                    <a:pt x="20481" y="86995"/>
                  </a:lnTo>
                  <a:lnTo>
                    <a:pt x="22538" y="85585"/>
                  </a:lnTo>
                  <a:lnTo>
                    <a:pt x="24786" y="84251"/>
                  </a:lnTo>
                  <a:lnTo>
                    <a:pt x="29739" y="81838"/>
                  </a:lnTo>
                  <a:lnTo>
                    <a:pt x="32305" y="80759"/>
                  </a:lnTo>
                  <a:lnTo>
                    <a:pt x="35048" y="79870"/>
                  </a:lnTo>
                  <a:lnTo>
                    <a:pt x="37740" y="78943"/>
                  </a:lnTo>
                  <a:lnTo>
                    <a:pt x="40547" y="78257"/>
                  </a:lnTo>
                  <a:lnTo>
                    <a:pt x="46338" y="77216"/>
                  </a:lnTo>
                  <a:lnTo>
                    <a:pt x="49285" y="76974"/>
                  </a:lnTo>
                  <a:lnTo>
                    <a:pt x="93251" y="76974"/>
                  </a:lnTo>
                  <a:lnTo>
                    <a:pt x="87949" y="70942"/>
                  </a:lnTo>
                  <a:lnTo>
                    <a:pt x="20125" y="70942"/>
                  </a:lnTo>
                  <a:lnTo>
                    <a:pt x="20317" y="65189"/>
                  </a:lnTo>
                  <a:lnTo>
                    <a:pt x="33676" y="27635"/>
                  </a:lnTo>
                  <a:lnTo>
                    <a:pt x="54784" y="16167"/>
                  </a:lnTo>
                  <a:lnTo>
                    <a:pt x="92543" y="16167"/>
                  </a:lnTo>
                  <a:lnTo>
                    <a:pt x="92515" y="10693"/>
                  </a:lnTo>
                  <a:lnTo>
                    <a:pt x="92312" y="9245"/>
                  </a:lnTo>
                  <a:lnTo>
                    <a:pt x="92147" y="8686"/>
                  </a:lnTo>
                  <a:lnTo>
                    <a:pt x="91995" y="8077"/>
                  </a:lnTo>
                  <a:lnTo>
                    <a:pt x="86838" y="3898"/>
                  </a:lnTo>
                  <a:lnTo>
                    <a:pt x="85111" y="3175"/>
                  </a:lnTo>
                  <a:lnTo>
                    <a:pt x="69274" y="165"/>
                  </a:lnTo>
                  <a:lnTo>
                    <a:pt x="66290" y="0"/>
                  </a:lnTo>
                  <a:close/>
                </a:path>
                <a:path w="100330" h="156844">
                  <a:moveTo>
                    <a:pt x="93251" y="76974"/>
                  </a:moveTo>
                  <a:lnTo>
                    <a:pt x="57362" y="76974"/>
                  </a:lnTo>
                  <a:lnTo>
                    <a:pt x="61705" y="77698"/>
                  </a:lnTo>
                  <a:lnTo>
                    <a:pt x="68792" y="80518"/>
                  </a:lnTo>
                  <a:lnTo>
                    <a:pt x="78241" y="94589"/>
                  </a:lnTo>
                  <a:lnTo>
                    <a:pt x="79168" y="98323"/>
                  </a:lnTo>
                  <a:lnTo>
                    <a:pt x="79445" y="100991"/>
                  </a:lnTo>
                  <a:lnTo>
                    <a:pt x="79505" y="111925"/>
                  </a:lnTo>
                  <a:lnTo>
                    <a:pt x="79041" y="115303"/>
                  </a:lnTo>
                  <a:lnTo>
                    <a:pt x="77901" y="119316"/>
                  </a:lnTo>
                  <a:lnTo>
                    <a:pt x="76755" y="123228"/>
                  </a:lnTo>
                  <a:lnTo>
                    <a:pt x="74977" y="126796"/>
                  </a:lnTo>
                  <a:lnTo>
                    <a:pt x="72526" y="129984"/>
                  </a:lnTo>
                  <a:lnTo>
                    <a:pt x="70113" y="133197"/>
                  </a:lnTo>
                  <a:lnTo>
                    <a:pt x="67052" y="135724"/>
                  </a:lnTo>
                  <a:lnTo>
                    <a:pt x="59660" y="139509"/>
                  </a:lnTo>
                  <a:lnTo>
                    <a:pt x="55317" y="140436"/>
                  </a:lnTo>
                  <a:lnTo>
                    <a:pt x="88233" y="140436"/>
                  </a:lnTo>
                  <a:lnTo>
                    <a:pt x="100030" y="98323"/>
                  </a:lnTo>
                  <a:lnTo>
                    <a:pt x="99348" y="93103"/>
                  </a:lnTo>
                  <a:lnTo>
                    <a:pt x="96376" y="82359"/>
                  </a:lnTo>
                  <a:lnTo>
                    <a:pt x="93887" y="77698"/>
                  </a:lnTo>
                  <a:lnTo>
                    <a:pt x="93251" y="76974"/>
                  </a:lnTo>
                  <a:close/>
                </a:path>
                <a:path w="100330" h="156844">
                  <a:moveTo>
                    <a:pt x="64080" y="61048"/>
                  </a:moveTo>
                  <a:lnTo>
                    <a:pt x="51977" y="61048"/>
                  </a:lnTo>
                  <a:lnTo>
                    <a:pt x="48357" y="61328"/>
                  </a:lnTo>
                  <a:lnTo>
                    <a:pt x="20125" y="70942"/>
                  </a:lnTo>
                  <a:lnTo>
                    <a:pt x="87949" y="70942"/>
                  </a:lnTo>
                  <a:lnTo>
                    <a:pt x="86889" y="69735"/>
                  </a:lnTo>
                  <a:lnTo>
                    <a:pt x="82343" y="66636"/>
                  </a:lnTo>
                  <a:lnTo>
                    <a:pt x="71040" y="62179"/>
                  </a:lnTo>
                  <a:lnTo>
                    <a:pt x="64080" y="61048"/>
                  </a:lnTo>
                  <a:close/>
                </a:path>
                <a:path w="100330" h="156844">
                  <a:moveTo>
                    <a:pt x="92543" y="16167"/>
                  </a:moveTo>
                  <a:lnTo>
                    <a:pt x="66125" y="16167"/>
                  </a:lnTo>
                  <a:lnTo>
                    <a:pt x="69630" y="16446"/>
                  </a:lnTo>
                  <a:lnTo>
                    <a:pt x="72653" y="17018"/>
                  </a:lnTo>
                  <a:lnTo>
                    <a:pt x="75662" y="17538"/>
                  </a:lnTo>
                  <a:lnTo>
                    <a:pt x="78241" y="18135"/>
                  </a:lnTo>
                  <a:lnTo>
                    <a:pt x="84311" y="20104"/>
                  </a:lnTo>
                  <a:lnTo>
                    <a:pt x="87283" y="21196"/>
                  </a:lnTo>
                  <a:lnTo>
                    <a:pt x="88451" y="21475"/>
                  </a:lnTo>
                  <a:lnTo>
                    <a:pt x="90064" y="21475"/>
                  </a:lnTo>
                  <a:lnTo>
                    <a:pt x="90623" y="21310"/>
                  </a:lnTo>
                  <a:lnTo>
                    <a:pt x="91461" y="20675"/>
                  </a:lnTo>
                  <a:lnTo>
                    <a:pt x="91830" y="20231"/>
                  </a:lnTo>
                  <a:lnTo>
                    <a:pt x="92388" y="18948"/>
                  </a:lnTo>
                  <a:lnTo>
                    <a:pt x="92553" y="18135"/>
                  </a:lnTo>
                  <a:lnTo>
                    <a:pt x="92543" y="16167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8" name="object 48"/>
            <p:cNvSpPr/>
            <p:nvPr/>
          </p:nvSpPr>
          <p:spPr>
            <a:xfrm>
              <a:off x="2083911" y="3795414"/>
              <a:ext cx="95885" cy="154940"/>
            </a:xfrm>
            <a:custGeom>
              <a:avLst/>
              <a:gdLst/>
              <a:ahLst/>
              <a:cxnLst/>
              <a:rect l="l" t="t" r="r" b="b"/>
              <a:pathLst>
                <a:path w="95885" h="154939">
                  <a:moveTo>
                    <a:pt x="82878" y="17856"/>
                  </a:moveTo>
                  <a:lnTo>
                    <a:pt x="45999" y="17856"/>
                  </a:lnTo>
                  <a:lnTo>
                    <a:pt x="49745" y="18542"/>
                  </a:lnTo>
                  <a:lnTo>
                    <a:pt x="56222" y="21196"/>
                  </a:lnTo>
                  <a:lnTo>
                    <a:pt x="58915" y="22999"/>
                  </a:lnTo>
                  <a:lnTo>
                    <a:pt x="61048" y="25298"/>
                  </a:lnTo>
                  <a:lnTo>
                    <a:pt x="63220" y="27584"/>
                  </a:lnTo>
                  <a:lnTo>
                    <a:pt x="64820" y="30238"/>
                  </a:lnTo>
                  <a:lnTo>
                    <a:pt x="65989" y="33261"/>
                  </a:lnTo>
                  <a:lnTo>
                    <a:pt x="67119" y="36271"/>
                  </a:lnTo>
                  <a:lnTo>
                    <a:pt x="67678" y="39497"/>
                  </a:lnTo>
                  <a:lnTo>
                    <a:pt x="67678" y="46253"/>
                  </a:lnTo>
                  <a:lnTo>
                    <a:pt x="52197" y="82245"/>
                  </a:lnTo>
                  <a:lnTo>
                    <a:pt x="3771" y="134086"/>
                  </a:lnTo>
                  <a:lnTo>
                    <a:pt x="2971" y="135051"/>
                  </a:lnTo>
                  <a:lnTo>
                    <a:pt x="0" y="149047"/>
                  </a:lnTo>
                  <a:lnTo>
                    <a:pt x="558" y="151371"/>
                  </a:lnTo>
                  <a:lnTo>
                    <a:pt x="1003" y="152298"/>
                  </a:lnTo>
                  <a:lnTo>
                    <a:pt x="1600" y="152908"/>
                  </a:lnTo>
                  <a:lnTo>
                    <a:pt x="2171" y="153543"/>
                  </a:lnTo>
                  <a:lnTo>
                    <a:pt x="2895" y="153987"/>
                  </a:lnTo>
                  <a:lnTo>
                    <a:pt x="4533" y="154546"/>
                  </a:lnTo>
                  <a:lnTo>
                    <a:pt x="91655" y="154673"/>
                  </a:lnTo>
                  <a:lnTo>
                    <a:pt x="92290" y="154508"/>
                  </a:lnTo>
                  <a:lnTo>
                    <a:pt x="95351" y="148640"/>
                  </a:lnTo>
                  <a:lnTo>
                    <a:pt x="95351" y="143332"/>
                  </a:lnTo>
                  <a:lnTo>
                    <a:pt x="91452" y="137541"/>
                  </a:lnTo>
                  <a:lnTo>
                    <a:pt x="24485" y="137541"/>
                  </a:lnTo>
                  <a:lnTo>
                    <a:pt x="54834" y="105796"/>
                  </a:lnTo>
                  <a:lnTo>
                    <a:pt x="78854" y="75450"/>
                  </a:lnTo>
                  <a:lnTo>
                    <a:pt x="88430" y="44437"/>
                  </a:lnTo>
                  <a:lnTo>
                    <a:pt x="88430" y="34150"/>
                  </a:lnTo>
                  <a:lnTo>
                    <a:pt x="87541" y="29032"/>
                  </a:lnTo>
                  <a:lnTo>
                    <a:pt x="83934" y="19469"/>
                  </a:lnTo>
                  <a:lnTo>
                    <a:pt x="82878" y="17856"/>
                  </a:lnTo>
                  <a:close/>
                </a:path>
                <a:path w="95885" h="154939">
                  <a:moveTo>
                    <a:pt x="51752" y="0"/>
                  </a:moveTo>
                  <a:lnTo>
                    <a:pt x="39725" y="0"/>
                  </a:lnTo>
                  <a:lnTo>
                    <a:pt x="35306" y="482"/>
                  </a:lnTo>
                  <a:lnTo>
                    <a:pt x="26898" y="2374"/>
                  </a:lnTo>
                  <a:lnTo>
                    <a:pt x="23037" y="3505"/>
                  </a:lnTo>
                  <a:lnTo>
                    <a:pt x="19583" y="4902"/>
                  </a:lnTo>
                  <a:lnTo>
                    <a:pt x="16078" y="6273"/>
                  </a:lnTo>
                  <a:lnTo>
                    <a:pt x="13144" y="7645"/>
                  </a:lnTo>
                  <a:lnTo>
                    <a:pt x="10858" y="9093"/>
                  </a:lnTo>
                  <a:lnTo>
                    <a:pt x="8521" y="10502"/>
                  </a:lnTo>
                  <a:lnTo>
                    <a:pt x="2940" y="25298"/>
                  </a:lnTo>
                  <a:lnTo>
                    <a:pt x="3175" y="26987"/>
                  </a:lnTo>
                  <a:lnTo>
                    <a:pt x="5753" y="30645"/>
                  </a:lnTo>
                  <a:lnTo>
                    <a:pt x="7277" y="30645"/>
                  </a:lnTo>
                  <a:lnTo>
                    <a:pt x="8762" y="29959"/>
                  </a:lnTo>
                  <a:lnTo>
                    <a:pt x="12700" y="27305"/>
                  </a:lnTo>
                  <a:lnTo>
                    <a:pt x="15201" y="25819"/>
                  </a:lnTo>
                  <a:lnTo>
                    <a:pt x="36830" y="17856"/>
                  </a:lnTo>
                  <a:lnTo>
                    <a:pt x="82878" y="17856"/>
                  </a:lnTo>
                  <a:lnTo>
                    <a:pt x="81191" y="15278"/>
                  </a:lnTo>
                  <a:lnTo>
                    <a:pt x="73875" y="8039"/>
                  </a:lnTo>
                  <a:lnTo>
                    <a:pt x="69291" y="5181"/>
                  </a:lnTo>
                  <a:lnTo>
                    <a:pt x="63741" y="3136"/>
                  </a:lnTo>
                  <a:lnTo>
                    <a:pt x="58229" y="1041"/>
                  </a:lnTo>
                  <a:lnTo>
                    <a:pt x="51752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9" name="object 49"/>
            <p:cNvSpPr/>
            <p:nvPr/>
          </p:nvSpPr>
          <p:spPr>
            <a:xfrm>
              <a:off x="2256859" y="3797586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94386" y="0"/>
                  </a:moveTo>
                  <a:lnTo>
                    <a:pt x="3771" y="0"/>
                  </a:lnTo>
                  <a:lnTo>
                    <a:pt x="3136" y="165"/>
                  </a:lnTo>
                  <a:lnTo>
                    <a:pt x="0" y="11696"/>
                  </a:lnTo>
                  <a:lnTo>
                    <a:pt x="355" y="13919"/>
                  </a:lnTo>
                  <a:lnTo>
                    <a:pt x="1130" y="15481"/>
                  </a:lnTo>
                  <a:lnTo>
                    <a:pt x="1854" y="17056"/>
                  </a:lnTo>
                  <a:lnTo>
                    <a:pt x="2971" y="17856"/>
                  </a:lnTo>
                  <a:lnTo>
                    <a:pt x="77622" y="17856"/>
                  </a:lnTo>
                  <a:lnTo>
                    <a:pt x="19900" y="147231"/>
                  </a:lnTo>
                  <a:lnTo>
                    <a:pt x="19418" y="148234"/>
                  </a:lnTo>
                  <a:lnTo>
                    <a:pt x="19138" y="149123"/>
                  </a:lnTo>
                  <a:lnTo>
                    <a:pt x="19024" y="150609"/>
                  </a:lnTo>
                  <a:lnTo>
                    <a:pt x="19304" y="151257"/>
                  </a:lnTo>
                  <a:lnTo>
                    <a:pt x="20624" y="152260"/>
                  </a:lnTo>
                  <a:lnTo>
                    <a:pt x="21717" y="152628"/>
                  </a:lnTo>
                  <a:lnTo>
                    <a:pt x="24688" y="153111"/>
                  </a:lnTo>
                  <a:lnTo>
                    <a:pt x="33223" y="153187"/>
                  </a:lnTo>
                  <a:lnTo>
                    <a:pt x="36029" y="152946"/>
                  </a:lnTo>
                  <a:lnTo>
                    <a:pt x="37198" y="152704"/>
                  </a:lnTo>
                  <a:lnTo>
                    <a:pt x="38087" y="152336"/>
                  </a:lnTo>
                  <a:lnTo>
                    <a:pt x="39014" y="151980"/>
                  </a:lnTo>
                  <a:lnTo>
                    <a:pt x="39776" y="151536"/>
                  </a:lnTo>
                  <a:lnTo>
                    <a:pt x="40335" y="150926"/>
                  </a:lnTo>
                  <a:lnTo>
                    <a:pt x="40944" y="150329"/>
                  </a:lnTo>
                  <a:lnTo>
                    <a:pt x="96723" y="22072"/>
                  </a:lnTo>
                  <a:lnTo>
                    <a:pt x="99348" y="11696"/>
                  </a:lnTo>
                  <a:lnTo>
                    <a:pt x="99288" y="5588"/>
                  </a:lnTo>
                  <a:lnTo>
                    <a:pt x="98806" y="3378"/>
                  </a:lnTo>
                  <a:lnTo>
                    <a:pt x="98488" y="2489"/>
                  </a:lnTo>
                  <a:lnTo>
                    <a:pt x="98043" y="1765"/>
                  </a:lnTo>
                  <a:lnTo>
                    <a:pt x="97650" y="1041"/>
                  </a:lnTo>
                  <a:lnTo>
                    <a:pt x="97002" y="609"/>
                  </a:lnTo>
                  <a:lnTo>
                    <a:pt x="95351" y="127"/>
                  </a:lnTo>
                  <a:lnTo>
                    <a:pt x="94386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0" name="object 50"/>
            <p:cNvSpPr/>
            <p:nvPr/>
          </p:nvSpPr>
          <p:spPr>
            <a:xfrm>
              <a:off x="2374304" y="3795414"/>
              <a:ext cx="105410" cy="156845"/>
            </a:xfrm>
            <a:custGeom>
              <a:avLst/>
              <a:gdLst/>
              <a:ahLst/>
              <a:cxnLst/>
              <a:rect l="l" t="t" r="r" b="b"/>
              <a:pathLst>
                <a:path w="105410" h="156844">
                  <a:moveTo>
                    <a:pt x="63746" y="0"/>
                  </a:moveTo>
                  <a:lnTo>
                    <a:pt x="54094" y="0"/>
                  </a:lnTo>
                  <a:lnTo>
                    <a:pt x="46852" y="355"/>
                  </a:lnTo>
                  <a:lnTo>
                    <a:pt x="11917" y="21831"/>
                  </a:lnTo>
                  <a:lnTo>
                    <a:pt x="589" y="62072"/>
                  </a:lnTo>
                  <a:lnTo>
                    <a:pt x="0" y="85140"/>
                  </a:lnTo>
                  <a:lnTo>
                    <a:pt x="48" y="87931"/>
                  </a:lnTo>
                  <a:lnTo>
                    <a:pt x="8174" y="131392"/>
                  </a:lnTo>
                  <a:lnTo>
                    <a:pt x="41432" y="156845"/>
                  </a:lnTo>
                  <a:lnTo>
                    <a:pt x="51008" y="156845"/>
                  </a:lnTo>
                  <a:lnTo>
                    <a:pt x="89082" y="141960"/>
                  </a:lnTo>
                  <a:lnTo>
                    <a:pt x="90174" y="140195"/>
                  </a:lnTo>
                  <a:lnTo>
                    <a:pt x="46537" y="140195"/>
                  </a:lnTo>
                  <a:lnTo>
                    <a:pt x="41749" y="139065"/>
                  </a:lnTo>
                  <a:lnTo>
                    <a:pt x="22344" y="105854"/>
                  </a:lnTo>
                  <a:lnTo>
                    <a:pt x="20642" y="68897"/>
                  </a:lnTo>
                  <a:lnTo>
                    <a:pt x="21086" y="60972"/>
                  </a:lnTo>
                  <a:lnTo>
                    <a:pt x="22092" y="52217"/>
                  </a:lnTo>
                  <a:lnTo>
                    <a:pt x="22814" y="46215"/>
                  </a:lnTo>
                  <a:lnTo>
                    <a:pt x="24414" y="39776"/>
                  </a:lnTo>
                  <a:lnTo>
                    <a:pt x="26840" y="34302"/>
                  </a:lnTo>
                  <a:lnTo>
                    <a:pt x="29202" y="28790"/>
                  </a:lnTo>
                  <a:lnTo>
                    <a:pt x="32504" y="24485"/>
                  </a:lnTo>
                  <a:lnTo>
                    <a:pt x="40822" y="18224"/>
                  </a:lnTo>
                  <a:lnTo>
                    <a:pt x="46220" y="16649"/>
                  </a:lnTo>
                  <a:lnTo>
                    <a:pt x="92129" y="16649"/>
                  </a:lnTo>
                  <a:lnTo>
                    <a:pt x="90251" y="13550"/>
                  </a:lnTo>
                  <a:lnTo>
                    <a:pt x="84993" y="8521"/>
                  </a:lnTo>
                  <a:lnTo>
                    <a:pt x="71836" y="1689"/>
                  </a:lnTo>
                  <a:lnTo>
                    <a:pt x="63746" y="0"/>
                  </a:lnTo>
                  <a:close/>
                </a:path>
                <a:path w="105410" h="156844">
                  <a:moveTo>
                    <a:pt x="92129" y="16649"/>
                  </a:moveTo>
                  <a:lnTo>
                    <a:pt x="56672" y="16649"/>
                  </a:lnTo>
                  <a:lnTo>
                    <a:pt x="60050" y="17132"/>
                  </a:lnTo>
                  <a:lnTo>
                    <a:pt x="66121" y="19100"/>
                  </a:lnTo>
                  <a:lnTo>
                    <a:pt x="68826" y="20675"/>
                  </a:lnTo>
                  <a:lnTo>
                    <a:pt x="71150" y="22847"/>
                  </a:lnTo>
                  <a:lnTo>
                    <a:pt x="73525" y="24968"/>
                  </a:lnTo>
                  <a:lnTo>
                    <a:pt x="81323" y="42989"/>
                  </a:lnTo>
                  <a:lnTo>
                    <a:pt x="82415" y="47612"/>
                  </a:lnTo>
                  <a:lnTo>
                    <a:pt x="83215" y="52971"/>
                  </a:lnTo>
                  <a:lnTo>
                    <a:pt x="84307" y="65024"/>
                  </a:lnTo>
                  <a:lnTo>
                    <a:pt x="84465" y="68897"/>
                  </a:lnTo>
                  <a:lnTo>
                    <a:pt x="84541" y="86650"/>
                  </a:lnTo>
                  <a:lnTo>
                    <a:pt x="84421" y="90563"/>
                  </a:lnTo>
                  <a:lnTo>
                    <a:pt x="74769" y="129374"/>
                  </a:lnTo>
                  <a:lnTo>
                    <a:pt x="56596" y="140195"/>
                  </a:lnTo>
                  <a:lnTo>
                    <a:pt x="90174" y="140195"/>
                  </a:lnTo>
                  <a:lnTo>
                    <a:pt x="103774" y="102675"/>
                  </a:lnTo>
                  <a:lnTo>
                    <a:pt x="105310" y="79463"/>
                  </a:lnTo>
                  <a:lnTo>
                    <a:pt x="105178" y="68897"/>
                  </a:lnTo>
                  <a:lnTo>
                    <a:pt x="97048" y="25452"/>
                  </a:lnTo>
                  <a:lnTo>
                    <a:pt x="94277" y="20193"/>
                  </a:lnTo>
                  <a:lnTo>
                    <a:pt x="92129" y="16649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550407" y="3795414"/>
              <a:ext cx="100330" cy="156845"/>
            </a:xfrm>
            <a:custGeom>
              <a:avLst/>
              <a:gdLst/>
              <a:ahLst/>
              <a:cxnLst/>
              <a:rect l="l" t="t" r="r" b="b"/>
              <a:pathLst>
                <a:path w="100330" h="156844">
                  <a:moveTo>
                    <a:pt x="8521" y="134759"/>
                  </a:moveTo>
                  <a:lnTo>
                    <a:pt x="4343" y="144741"/>
                  </a:lnTo>
                  <a:lnTo>
                    <a:pt x="4495" y="146354"/>
                  </a:lnTo>
                  <a:lnTo>
                    <a:pt x="10325" y="152577"/>
                  </a:lnTo>
                  <a:lnTo>
                    <a:pt x="12065" y="153301"/>
                  </a:lnTo>
                  <a:lnTo>
                    <a:pt x="31851" y="156845"/>
                  </a:lnTo>
                  <a:lnTo>
                    <a:pt x="43992" y="156845"/>
                  </a:lnTo>
                  <a:lnTo>
                    <a:pt x="51714" y="155676"/>
                  </a:lnTo>
                  <a:lnTo>
                    <a:pt x="65024" y="151053"/>
                  </a:lnTo>
                  <a:lnTo>
                    <a:pt x="70738" y="147840"/>
                  </a:lnTo>
                  <a:lnTo>
                    <a:pt x="79494" y="140436"/>
                  </a:lnTo>
                  <a:lnTo>
                    <a:pt x="32524" y="140436"/>
                  </a:lnTo>
                  <a:lnTo>
                    <a:pt x="28905" y="140157"/>
                  </a:lnTo>
                  <a:lnTo>
                    <a:pt x="11290" y="135648"/>
                  </a:lnTo>
                  <a:lnTo>
                    <a:pt x="9728" y="135089"/>
                  </a:lnTo>
                  <a:lnTo>
                    <a:pt x="8521" y="134759"/>
                  </a:lnTo>
                  <a:close/>
                </a:path>
                <a:path w="100330" h="156844">
                  <a:moveTo>
                    <a:pt x="99882" y="86512"/>
                  </a:moveTo>
                  <a:lnTo>
                    <a:pt x="80225" y="86512"/>
                  </a:lnTo>
                  <a:lnTo>
                    <a:pt x="80060" y="93700"/>
                  </a:lnTo>
                  <a:lnTo>
                    <a:pt x="79095" y="100584"/>
                  </a:lnTo>
                  <a:lnTo>
                    <a:pt x="50749" y="138950"/>
                  </a:lnTo>
                  <a:lnTo>
                    <a:pt x="44196" y="140436"/>
                  </a:lnTo>
                  <a:lnTo>
                    <a:pt x="79494" y="140436"/>
                  </a:lnTo>
                  <a:lnTo>
                    <a:pt x="97078" y="105689"/>
                  </a:lnTo>
                  <a:lnTo>
                    <a:pt x="98399" y="99174"/>
                  </a:lnTo>
                  <a:lnTo>
                    <a:pt x="99882" y="86512"/>
                  </a:lnTo>
                  <a:close/>
                </a:path>
                <a:path w="100330" h="156844">
                  <a:moveTo>
                    <a:pt x="57505" y="0"/>
                  </a:moveTo>
                  <a:lnTo>
                    <a:pt x="42176" y="0"/>
                  </a:lnTo>
                  <a:lnTo>
                    <a:pt x="34455" y="1371"/>
                  </a:lnTo>
                  <a:lnTo>
                    <a:pt x="952" y="37363"/>
                  </a:lnTo>
                  <a:lnTo>
                    <a:pt x="0" y="43802"/>
                  </a:lnTo>
                  <a:lnTo>
                    <a:pt x="103" y="57873"/>
                  </a:lnTo>
                  <a:lnTo>
                    <a:pt x="29552" y="94627"/>
                  </a:lnTo>
                  <a:lnTo>
                    <a:pt x="36664" y="95796"/>
                  </a:lnTo>
                  <a:lnTo>
                    <a:pt x="52717" y="95796"/>
                  </a:lnTo>
                  <a:lnTo>
                    <a:pt x="59436" y="94869"/>
                  </a:lnTo>
                  <a:lnTo>
                    <a:pt x="71056" y="91084"/>
                  </a:lnTo>
                  <a:lnTo>
                    <a:pt x="76047" y="88925"/>
                  </a:lnTo>
                  <a:lnTo>
                    <a:pt x="80225" y="86512"/>
                  </a:lnTo>
                  <a:lnTo>
                    <a:pt x="99882" y="86512"/>
                  </a:lnTo>
                  <a:lnTo>
                    <a:pt x="99974" y="85699"/>
                  </a:lnTo>
                  <a:lnTo>
                    <a:pt x="100329" y="79870"/>
                  </a:lnTo>
                  <a:lnTo>
                    <a:pt x="43268" y="79870"/>
                  </a:lnTo>
                  <a:lnTo>
                    <a:pt x="38925" y="79146"/>
                  </a:lnTo>
                  <a:lnTo>
                    <a:pt x="31851" y="76250"/>
                  </a:lnTo>
                  <a:lnTo>
                    <a:pt x="28943" y="74155"/>
                  </a:lnTo>
                  <a:lnTo>
                    <a:pt x="26784" y="71500"/>
                  </a:lnTo>
                  <a:lnTo>
                    <a:pt x="24561" y="68846"/>
                  </a:lnTo>
                  <a:lnTo>
                    <a:pt x="22961" y="65595"/>
                  </a:lnTo>
                  <a:lnTo>
                    <a:pt x="21996" y="61734"/>
                  </a:lnTo>
                  <a:lnTo>
                    <a:pt x="20993" y="57873"/>
                  </a:lnTo>
                  <a:lnTo>
                    <a:pt x="20510" y="53644"/>
                  </a:lnTo>
                  <a:lnTo>
                    <a:pt x="20510" y="44843"/>
                  </a:lnTo>
                  <a:lnTo>
                    <a:pt x="21069" y="40817"/>
                  </a:lnTo>
                  <a:lnTo>
                    <a:pt x="23241" y="32981"/>
                  </a:lnTo>
                  <a:lnTo>
                    <a:pt x="24968" y="29438"/>
                  </a:lnTo>
                  <a:lnTo>
                    <a:pt x="27305" y="26339"/>
                  </a:lnTo>
                  <a:lnTo>
                    <a:pt x="29591" y="23241"/>
                  </a:lnTo>
                  <a:lnTo>
                    <a:pt x="32575" y="20789"/>
                  </a:lnTo>
                  <a:lnTo>
                    <a:pt x="39814" y="17094"/>
                  </a:lnTo>
                  <a:lnTo>
                    <a:pt x="44196" y="16167"/>
                  </a:lnTo>
                  <a:lnTo>
                    <a:pt x="87577" y="16167"/>
                  </a:lnTo>
                  <a:lnTo>
                    <a:pt x="84455" y="12382"/>
                  </a:lnTo>
                  <a:lnTo>
                    <a:pt x="77216" y="6350"/>
                  </a:lnTo>
                  <a:lnTo>
                    <a:pt x="72948" y="4025"/>
                  </a:lnTo>
                  <a:lnTo>
                    <a:pt x="63131" y="800"/>
                  </a:lnTo>
                  <a:lnTo>
                    <a:pt x="57505" y="0"/>
                  </a:lnTo>
                  <a:close/>
                </a:path>
                <a:path w="100330" h="156844">
                  <a:moveTo>
                    <a:pt x="87577" y="16167"/>
                  </a:moveTo>
                  <a:lnTo>
                    <a:pt x="54241" y="16167"/>
                  </a:lnTo>
                  <a:lnTo>
                    <a:pt x="58635" y="17094"/>
                  </a:lnTo>
                  <a:lnTo>
                    <a:pt x="66192" y="20878"/>
                  </a:lnTo>
                  <a:lnTo>
                    <a:pt x="69367" y="23926"/>
                  </a:lnTo>
                  <a:lnTo>
                    <a:pt x="71945" y="28194"/>
                  </a:lnTo>
                  <a:lnTo>
                    <a:pt x="74561" y="32410"/>
                  </a:lnTo>
                  <a:lnTo>
                    <a:pt x="79857" y="70218"/>
                  </a:lnTo>
                  <a:lnTo>
                    <a:pt x="75844" y="73113"/>
                  </a:lnTo>
                  <a:lnTo>
                    <a:pt x="71094" y="75450"/>
                  </a:lnTo>
                  <a:lnTo>
                    <a:pt x="60083" y="78981"/>
                  </a:lnTo>
                  <a:lnTo>
                    <a:pt x="54368" y="79870"/>
                  </a:lnTo>
                  <a:lnTo>
                    <a:pt x="100329" y="79870"/>
                  </a:lnTo>
                  <a:lnTo>
                    <a:pt x="100258" y="62976"/>
                  </a:lnTo>
                  <a:lnTo>
                    <a:pt x="100050" y="58800"/>
                  </a:lnTo>
                  <a:lnTo>
                    <a:pt x="99364" y="52438"/>
                  </a:lnTo>
                  <a:lnTo>
                    <a:pt x="98729" y="46126"/>
                  </a:lnTo>
                  <a:lnTo>
                    <a:pt x="97599" y="40259"/>
                  </a:lnTo>
                  <a:lnTo>
                    <a:pt x="94538" y="29438"/>
                  </a:lnTo>
                  <a:lnTo>
                    <a:pt x="92532" y="24574"/>
                  </a:lnTo>
                  <a:lnTo>
                    <a:pt x="87577" y="16167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473804" y="3828276"/>
            <a:ext cx="2238664" cy="1172349"/>
            <a:chOff x="473804" y="4114209"/>
            <a:chExt cx="2238664" cy="1172349"/>
          </a:xfrm>
        </p:grpSpPr>
        <p:sp>
          <p:nvSpPr>
            <p:cNvPr id="53" name="object 53"/>
            <p:cNvSpPr/>
            <p:nvPr/>
          </p:nvSpPr>
          <p:spPr>
            <a:xfrm>
              <a:off x="478800" y="4114209"/>
              <a:ext cx="508092" cy="1672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065701" y="4156030"/>
              <a:ext cx="103505" cy="110489"/>
            </a:xfrm>
            <a:custGeom>
              <a:avLst/>
              <a:gdLst/>
              <a:ahLst/>
              <a:cxnLst/>
              <a:rect l="l" t="t" r="r" b="b"/>
              <a:pathLst>
                <a:path w="103505" h="110489">
                  <a:moveTo>
                    <a:pt x="60439" y="63868"/>
                  </a:moveTo>
                  <a:lnTo>
                    <a:pt x="42989" y="63868"/>
                  </a:lnTo>
                  <a:lnTo>
                    <a:pt x="42989" y="107302"/>
                  </a:lnTo>
                  <a:lnTo>
                    <a:pt x="48780" y="110362"/>
                  </a:lnTo>
                  <a:lnTo>
                    <a:pt x="54737" y="110362"/>
                  </a:lnTo>
                  <a:lnTo>
                    <a:pt x="60439" y="107302"/>
                  </a:lnTo>
                  <a:lnTo>
                    <a:pt x="60439" y="63868"/>
                  </a:lnTo>
                  <a:close/>
                </a:path>
                <a:path w="103505" h="110489">
                  <a:moveTo>
                    <a:pt x="99822" y="46977"/>
                  </a:moveTo>
                  <a:lnTo>
                    <a:pt x="3618" y="46977"/>
                  </a:lnTo>
                  <a:lnTo>
                    <a:pt x="3055" y="47142"/>
                  </a:lnTo>
                  <a:lnTo>
                    <a:pt x="0" y="52692"/>
                  </a:lnTo>
                  <a:lnTo>
                    <a:pt x="0" y="58153"/>
                  </a:lnTo>
                  <a:lnTo>
                    <a:pt x="3657" y="63868"/>
                  </a:lnTo>
                  <a:lnTo>
                    <a:pt x="99733" y="63868"/>
                  </a:lnTo>
                  <a:lnTo>
                    <a:pt x="103200" y="59207"/>
                  </a:lnTo>
                  <a:lnTo>
                    <a:pt x="103441" y="58153"/>
                  </a:lnTo>
                  <a:lnTo>
                    <a:pt x="103479" y="52692"/>
                  </a:lnTo>
                  <a:lnTo>
                    <a:pt x="103073" y="50596"/>
                  </a:lnTo>
                  <a:lnTo>
                    <a:pt x="102755" y="49720"/>
                  </a:lnTo>
                  <a:lnTo>
                    <a:pt x="102311" y="48996"/>
                  </a:lnTo>
                  <a:lnTo>
                    <a:pt x="101904" y="48272"/>
                  </a:lnTo>
                  <a:lnTo>
                    <a:pt x="101422" y="47790"/>
                  </a:lnTo>
                  <a:lnTo>
                    <a:pt x="100418" y="47142"/>
                  </a:lnTo>
                  <a:lnTo>
                    <a:pt x="99822" y="46977"/>
                  </a:lnTo>
                  <a:close/>
                </a:path>
                <a:path w="103505" h="110489">
                  <a:moveTo>
                    <a:pt x="54737" y="0"/>
                  </a:moveTo>
                  <a:lnTo>
                    <a:pt x="48780" y="0"/>
                  </a:lnTo>
                  <a:lnTo>
                    <a:pt x="46532" y="406"/>
                  </a:lnTo>
                  <a:lnTo>
                    <a:pt x="45605" y="685"/>
                  </a:lnTo>
                  <a:lnTo>
                    <a:pt x="44957" y="1054"/>
                  </a:lnTo>
                  <a:lnTo>
                    <a:pt x="44272" y="1409"/>
                  </a:lnTo>
                  <a:lnTo>
                    <a:pt x="43789" y="1816"/>
                  </a:lnTo>
                  <a:lnTo>
                    <a:pt x="43154" y="2857"/>
                  </a:lnTo>
                  <a:lnTo>
                    <a:pt x="42989" y="3428"/>
                  </a:lnTo>
                  <a:lnTo>
                    <a:pt x="42989" y="46977"/>
                  </a:lnTo>
                  <a:lnTo>
                    <a:pt x="60439" y="46977"/>
                  </a:lnTo>
                  <a:lnTo>
                    <a:pt x="60439" y="3428"/>
                  </a:lnTo>
                  <a:lnTo>
                    <a:pt x="56946" y="406"/>
                  </a:lnTo>
                  <a:lnTo>
                    <a:pt x="54737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187253" y="4126757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3784" y="0"/>
                  </a:moveTo>
                  <a:lnTo>
                    <a:pt x="0" y="11709"/>
                  </a:lnTo>
                  <a:lnTo>
                    <a:pt x="368" y="13919"/>
                  </a:lnTo>
                  <a:lnTo>
                    <a:pt x="1130" y="15481"/>
                  </a:lnTo>
                  <a:lnTo>
                    <a:pt x="1854" y="17056"/>
                  </a:lnTo>
                  <a:lnTo>
                    <a:pt x="2984" y="17856"/>
                  </a:lnTo>
                  <a:lnTo>
                    <a:pt x="77622" y="17856"/>
                  </a:lnTo>
                  <a:lnTo>
                    <a:pt x="19913" y="147231"/>
                  </a:lnTo>
                  <a:lnTo>
                    <a:pt x="19431" y="148234"/>
                  </a:lnTo>
                  <a:lnTo>
                    <a:pt x="19151" y="149123"/>
                  </a:lnTo>
                  <a:lnTo>
                    <a:pt x="19024" y="150609"/>
                  </a:lnTo>
                  <a:lnTo>
                    <a:pt x="19303" y="151256"/>
                  </a:lnTo>
                  <a:lnTo>
                    <a:pt x="20637" y="152260"/>
                  </a:lnTo>
                  <a:lnTo>
                    <a:pt x="21716" y="152628"/>
                  </a:lnTo>
                  <a:lnTo>
                    <a:pt x="24701" y="153111"/>
                  </a:lnTo>
                  <a:lnTo>
                    <a:pt x="33223" y="153187"/>
                  </a:lnTo>
                  <a:lnTo>
                    <a:pt x="36042" y="152946"/>
                  </a:lnTo>
                  <a:lnTo>
                    <a:pt x="37198" y="152704"/>
                  </a:lnTo>
                  <a:lnTo>
                    <a:pt x="38087" y="152336"/>
                  </a:lnTo>
                  <a:lnTo>
                    <a:pt x="39014" y="151980"/>
                  </a:lnTo>
                  <a:lnTo>
                    <a:pt x="39776" y="151536"/>
                  </a:lnTo>
                  <a:lnTo>
                    <a:pt x="40335" y="150926"/>
                  </a:lnTo>
                  <a:lnTo>
                    <a:pt x="40944" y="150329"/>
                  </a:lnTo>
                  <a:lnTo>
                    <a:pt x="41427" y="149567"/>
                  </a:lnTo>
                  <a:lnTo>
                    <a:pt x="96723" y="22085"/>
                  </a:lnTo>
                  <a:lnTo>
                    <a:pt x="97612" y="19951"/>
                  </a:lnTo>
                  <a:lnTo>
                    <a:pt x="97929" y="18986"/>
                  </a:lnTo>
                  <a:lnTo>
                    <a:pt x="98333" y="17856"/>
                  </a:lnTo>
                  <a:lnTo>
                    <a:pt x="99301" y="5587"/>
                  </a:lnTo>
                  <a:lnTo>
                    <a:pt x="98818" y="3378"/>
                  </a:lnTo>
                  <a:lnTo>
                    <a:pt x="98501" y="2489"/>
                  </a:lnTo>
                  <a:lnTo>
                    <a:pt x="98056" y="1777"/>
                  </a:lnTo>
                  <a:lnTo>
                    <a:pt x="97650" y="1041"/>
                  </a:lnTo>
                  <a:lnTo>
                    <a:pt x="97002" y="609"/>
                  </a:lnTo>
                  <a:lnTo>
                    <a:pt x="95364" y="12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6" name="object 56"/>
            <p:cNvSpPr/>
            <p:nvPr/>
          </p:nvSpPr>
          <p:spPr>
            <a:xfrm>
              <a:off x="1362259" y="4126757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3784" y="0"/>
                  </a:moveTo>
                  <a:lnTo>
                    <a:pt x="0" y="11709"/>
                  </a:lnTo>
                  <a:lnTo>
                    <a:pt x="368" y="13919"/>
                  </a:lnTo>
                  <a:lnTo>
                    <a:pt x="1130" y="15481"/>
                  </a:lnTo>
                  <a:lnTo>
                    <a:pt x="1854" y="17056"/>
                  </a:lnTo>
                  <a:lnTo>
                    <a:pt x="2971" y="17856"/>
                  </a:lnTo>
                  <a:lnTo>
                    <a:pt x="77622" y="17856"/>
                  </a:lnTo>
                  <a:lnTo>
                    <a:pt x="19913" y="147231"/>
                  </a:lnTo>
                  <a:lnTo>
                    <a:pt x="19418" y="148234"/>
                  </a:lnTo>
                  <a:lnTo>
                    <a:pt x="19138" y="149123"/>
                  </a:lnTo>
                  <a:lnTo>
                    <a:pt x="19024" y="150609"/>
                  </a:lnTo>
                  <a:lnTo>
                    <a:pt x="19303" y="151256"/>
                  </a:lnTo>
                  <a:lnTo>
                    <a:pt x="20624" y="152260"/>
                  </a:lnTo>
                  <a:lnTo>
                    <a:pt x="21716" y="152628"/>
                  </a:lnTo>
                  <a:lnTo>
                    <a:pt x="24701" y="153111"/>
                  </a:lnTo>
                  <a:lnTo>
                    <a:pt x="33223" y="153187"/>
                  </a:lnTo>
                  <a:lnTo>
                    <a:pt x="36029" y="152946"/>
                  </a:lnTo>
                  <a:lnTo>
                    <a:pt x="37198" y="152704"/>
                  </a:lnTo>
                  <a:lnTo>
                    <a:pt x="38087" y="152336"/>
                  </a:lnTo>
                  <a:lnTo>
                    <a:pt x="39014" y="151980"/>
                  </a:lnTo>
                  <a:lnTo>
                    <a:pt x="39776" y="151536"/>
                  </a:lnTo>
                  <a:lnTo>
                    <a:pt x="40335" y="150926"/>
                  </a:lnTo>
                  <a:lnTo>
                    <a:pt x="40944" y="150329"/>
                  </a:lnTo>
                  <a:lnTo>
                    <a:pt x="96723" y="22085"/>
                  </a:lnTo>
                  <a:lnTo>
                    <a:pt x="99288" y="5587"/>
                  </a:lnTo>
                  <a:lnTo>
                    <a:pt x="98805" y="3378"/>
                  </a:lnTo>
                  <a:lnTo>
                    <a:pt x="98488" y="2489"/>
                  </a:lnTo>
                  <a:lnTo>
                    <a:pt x="98043" y="1777"/>
                  </a:lnTo>
                  <a:lnTo>
                    <a:pt x="97650" y="1041"/>
                  </a:lnTo>
                  <a:lnTo>
                    <a:pt x="97002" y="609"/>
                  </a:lnTo>
                  <a:lnTo>
                    <a:pt x="95351" y="12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7" name="object 57"/>
            <p:cNvSpPr/>
            <p:nvPr/>
          </p:nvSpPr>
          <p:spPr>
            <a:xfrm>
              <a:off x="1482731" y="4126757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3771" y="0"/>
                  </a:moveTo>
                  <a:lnTo>
                    <a:pt x="0" y="11709"/>
                  </a:lnTo>
                  <a:lnTo>
                    <a:pt x="355" y="13919"/>
                  </a:lnTo>
                  <a:lnTo>
                    <a:pt x="1117" y="15481"/>
                  </a:lnTo>
                  <a:lnTo>
                    <a:pt x="1841" y="17056"/>
                  </a:lnTo>
                  <a:lnTo>
                    <a:pt x="2971" y="17856"/>
                  </a:lnTo>
                  <a:lnTo>
                    <a:pt x="77622" y="17856"/>
                  </a:lnTo>
                  <a:lnTo>
                    <a:pt x="19900" y="147231"/>
                  </a:lnTo>
                  <a:lnTo>
                    <a:pt x="19418" y="148234"/>
                  </a:lnTo>
                  <a:lnTo>
                    <a:pt x="19138" y="149123"/>
                  </a:lnTo>
                  <a:lnTo>
                    <a:pt x="19024" y="150609"/>
                  </a:lnTo>
                  <a:lnTo>
                    <a:pt x="19303" y="151256"/>
                  </a:lnTo>
                  <a:lnTo>
                    <a:pt x="20624" y="152260"/>
                  </a:lnTo>
                  <a:lnTo>
                    <a:pt x="21717" y="152628"/>
                  </a:lnTo>
                  <a:lnTo>
                    <a:pt x="24688" y="153111"/>
                  </a:lnTo>
                  <a:lnTo>
                    <a:pt x="33223" y="153187"/>
                  </a:lnTo>
                  <a:lnTo>
                    <a:pt x="36029" y="152946"/>
                  </a:lnTo>
                  <a:lnTo>
                    <a:pt x="37198" y="152704"/>
                  </a:lnTo>
                  <a:lnTo>
                    <a:pt x="38087" y="152336"/>
                  </a:lnTo>
                  <a:lnTo>
                    <a:pt x="39014" y="151980"/>
                  </a:lnTo>
                  <a:lnTo>
                    <a:pt x="39776" y="151536"/>
                  </a:lnTo>
                  <a:lnTo>
                    <a:pt x="40335" y="150926"/>
                  </a:lnTo>
                  <a:lnTo>
                    <a:pt x="40944" y="150329"/>
                  </a:lnTo>
                  <a:lnTo>
                    <a:pt x="41427" y="149567"/>
                  </a:lnTo>
                  <a:lnTo>
                    <a:pt x="96723" y="22085"/>
                  </a:lnTo>
                  <a:lnTo>
                    <a:pt x="97155" y="20993"/>
                  </a:lnTo>
                  <a:lnTo>
                    <a:pt x="97599" y="19951"/>
                  </a:lnTo>
                  <a:lnTo>
                    <a:pt x="99415" y="8724"/>
                  </a:lnTo>
                  <a:lnTo>
                    <a:pt x="99332" y="6070"/>
                  </a:lnTo>
                  <a:lnTo>
                    <a:pt x="99288" y="5587"/>
                  </a:lnTo>
                  <a:lnTo>
                    <a:pt x="98806" y="3378"/>
                  </a:lnTo>
                  <a:lnTo>
                    <a:pt x="98488" y="2489"/>
                  </a:lnTo>
                  <a:lnTo>
                    <a:pt x="98043" y="1777"/>
                  </a:lnTo>
                  <a:lnTo>
                    <a:pt x="97637" y="1041"/>
                  </a:lnTo>
                  <a:lnTo>
                    <a:pt x="97002" y="609"/>
                  </a:lnTo>
                  <a:lnTo>
                    <a:pt x="95351" y="126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603203" y="4126757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3771" y="0"/>
                  </a:moveTo>
                  <a:lnTo>
                    <a:pt x="0" y="11709"/>
                  </a:lnTo>
                  <a:lnTo>
                    <a:pt x="355" y="13919"/>
                  </a:lnTo>
                  <a:lnTo>
                    <a:pt x="1117" y="15481"/>
                  </a:lnTo>
                  <a:lnTo>
                    <a:pt x="1841" y="17056"/>
                  </a:lnTo>
                  <a:lnTo>
                    <a:pt x="2971" y="17856"/>
                  </a:lnTo>
                  <a:lnTo>
                    <a:pt x="77609" y="17856"/>
                  </a:lnTo>
                  <a:lnTo>
                    <a:pt x="19900" y="147231"/>
                  </a:lnTo>
                  <a:lnTo>
                    <a:pt x="19418" y="148234"/>
                  </a:lnTo>
                  <a:lnTo>
                    <a:pt x="19138" y="149123"/>
                  </a:lnTo>
                  <a:lnTo>
                    <a:pt x="19011" y="150609"/>
                  </a:lnTo>
                  <a:lnTo>
                    <a:pt x="19304" y="151256"/>
                  </a:lnTo>
                  <a:lnTo>
                    <a:pt x="20624" y="152260"/>
                  </a:lnTo>
                  <a:lnTo>
                    <a:pt x="21717" y="152628"/>
                  </a:lnTo>
                  <a:lnTo>
                    <a:pt x="24688" y="153111"/>
                  </a:lnTo>
                  <a:lnTo>
                    <a:pt x="33210" y="153187"/>
                  </a:lnTo>
                  <a:lnTo>
                    <a:pt x="36029" y="152946"/>
                  </a:lnTo>
                  <a:lnTo>
                    <a:pt x="37198" y="152704"/>
                  </a:lnTo>
                  <a:lnTo>
                    <a:pt x="38087" y="152336"/>
                  </a:lnTo>
                  <a:lnTo>
                    <a:pt x="39014" y="151980"/>
                  </a:lnTo>
                  <a:lnTo>
                    <a:pt x="39776" y="151536"/>
                  </a:lnTo>
                  <a:lnTo>
                    <a:pt x="40335" y="150926"/>
                  </a:lnTo>
                  <a:lnTo>
                    <a:pt x="40932" y="150329"/>
                  </a:lnTo>
                  <a:lnTo>
                    <a:pt x="96710" y="22085"/>
                  </a:lnTo>
                  <a:lnTo>
                    <a:pt x="99346" y="11709"/>
                  </a:lnTo>
                  <a:lnTo>
                    <a:pt x="99288" y="5587"/>
                  </a:lnTo>
                  <a:lnTo>
                    <a:pt x="98806" y="3378"/>
                  </a:lnTo>
                  <a:lnTo>
                    <a:pt x="98488" y="2489"/>
                  </a:lnTo>
                  <a:lnTo>
                    <a:pt x="98043" y="1777"/>
                  </a:lnTo>
                  <a:lnTo>
                    <a:pt x="97637" y="1041"/>
                  </a:lnTo>
                  <a:lnTo>
                    <a:pt x="97002" y="609"/>
                  </a:lnTo>
                  <a:lnTo>
                    <a:pt x="95351" y="126"/>
                  </a:lnTo>
                  <a:lnTo>
                    <a:pt x="3771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9" name="object 59"/>
            <p:cNvSpPr/>
            <p:nvPr/>
          </p:nvSpPr>
          <p:spPr>
            <a:xfrm>
              <a:off x="1778196" y="4126757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4" h="153669">
                  <a:moveTo>
                    <a:pt x="3784" y="0"/>
                  </a:moveTo>
                  <a:lnTo>
                    <a:pt x="0" y="11709"/>
                  </a:lnTo>
                  <a:lnTo>
                    <a:pt x="368" y="13919"/>
                  </a:lnTo>
                  <a:lnTo>
                    <a:pt x="1130" y="15481"/>
                  </a:lnTo>
                  <a:lnTo>
                    <a:pt x="1854" y="17056"/>
                  </a:lnTo>
                  <a:lnTo>
                    <a:pt x="2984" y="17856"/>
                  </a:lnTo>
                  <a:lnTo>
                    <a:pt x="77622" y="17856"/>
                  </a:lnTo>
                  <a:lnTo>
                    <a:pt x="19913" y="147231"/>
                  </a:lnTo>
                  <a:lnTo>
                    <a:pt x="19431" y="148234"/>
                  </a:lnTo>
                  <a:lnTo>
                    <a:pt x="19151" y="149123"/>
                  </a:lnTo>
                  <a:lnTo>
                    <a:pt x="19024" y="150609"/>
                  </a:lnTo>
                  <a:lnTo>
                    <a:pt x="19316" y="151256"/>
                  </a:lnTo>
                  <a:lnTo>
                    <a:pt x="20637" y="152260"/>
                  </a:lnTo>
                  <a:lnTo>
                    <a:pt x="21729" y="152628"/>
                  </a:lnTo>
                  <a:lnTo>
                    <a:pt x="24701" y="153111"/>
                  </a:lnTo>
                  <a:lnTo>
                    <a:pt x="33223" y="153187"/>
                  </a:lnTo>
                  <a:lnTo>
                    <a:pt x="36042" y="152946"/>
                  </a:lnTo>
                  <a:lnTo>
                    <a:pt x="37211" y="152704"/>
                  </a:lnTo>
                  <a:lnTo>
                    <a:pt x="38087" y="152336"/>
                  </a:lnTo>
                  <a:lnTo>
                    <a:pt x="39014" y="151980"/>
                  </a:lnTo>
                  <a:lnTo>
                    <a:pt x="39776" y="151536"/>
                  </a:lnTo>
                  <a:lnTo>
                    <a:pt x="40347" y="150926"/>
                  </a:lnTo>
                  <a:lnTo>
                    <a:pt x="40944" y="150329"/>
                  </a:lnTo>
                  <a:lnTo>
                    <a:pt x="41427" y="149567"/>
                  </a:lnTo>
                  <a:lnTo>
                    <a:pt x="96723" y="22085"/>
                  </a:lnTo>
                  <a:lnTo>
                    <a:pt x="97612" y="19951"/>
                  </a:lnTo>
                  <a:lnTo>
                    <a:pt x="97929" y="18986"/>
                  </a:lnTo>
                  <a:lnTo>
                    <a:pt x="98333" y="17856"/>
                  </a:lnTo>
                  <a:lnTo>
                    <a:pt x="99301" y="5587"/>
                  </a:lnTo>
                  <a:lnTo>
                    <a:pt x="98818" y="3378"/>
                  </a:lnTo>
                  <a:lnTo>
                    <a:pt x="98501" y="2489"/>
                  </a:lnTo>
                  <a:lnTo>
                    <a:pt x="98056" y="1777"/>
                  </a:lnTo>
                  <a:lnTo>
                    <a:pt x="97650" y="1041"/>
                  </a:lnTo>
                  <a:lnTo>
                    <a:pt x="97015" y="609"/>
                  </a:lnTo>
                  <a:lnTo>
                    <a:pt x="95364" y="126"/>
                  </a:lnTo>
                  <a:lnTo>
                    <a:pt x="3784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0" name="object 60"/>
            <p:cNvSpPr/>
            <p:nvPr/>
          </p:nvSpPr>
          <p:spPr>
            <a:xfrm>
              <a:off x="1907686" y="4125830"/>
              <a:ext cx="88900" cy="153670"/>
            </a:xfrm>
            <a:custGeom>
              <a:avLst/>
              <a:gdLst/>
              <a:ahLst/>
              <a:cxnLst/>
              <a:rect l="l" t="t" r="r" b="b"/>
              <a:pathLst>
                <a:path w="88900" h="153669">
                  <a:moveTo>
                    <a:pt x="85090" y="137261"/>
                  </a:moveTo>
                  <a:lnTo>
                    <a:pt x="4254" y="137261"/>
                  </a:lnTo>
                  <a:lnTo>
                    <a:pt x="3695" y="137426"/>
                  </a:lnTo>
                  <a:lnTo>
                    <a:pt x="2654" y="138150"/>
                  </a:lnTo>
                  <a:lnTo>
                    <a:pt x="2209" y="138633"/>
                  </a:lnTo>
                  <a:lnTo>
                    <a:pt x="1892" y="139319"/>
                  </a:lnTo>
                  <a:lnTo>
                    <a:pt x="1524" y="139954"/>
                  </a:lnTo>
                  <a:lnTo>
                    <a:pt x="1244" y="140804"/>
                  </a:lnTo>
                  <a:lnTo>
                    <a:pt x="762" y="142849"/>
                  </a:lnTo>
                  <a:lnTo>
                    <a:pt x="762" y="148209"/>
                  </a:lnTo>
                  <a:lnTo>
                    <a:pt x="1244" y="150215"/>
                  </a:lnTo>
                  <a:lnTo>
                    <a:pt x="1562" y="151053"/>
                  </a:lnTo>
                  <a:lnTo>
                    <a:pt x="2006" y="151663"/>
                  </a:lnTo>
                  <a:lnTo>
                    <a:pt x="2412" y="152298"/>
                  </a:lnTo>
                  <a:lnTo>
                    <a:pt x="2895" y="152742"/>
                  </a:lnTo>
                  <a:lnTo>
                    <a:pt x="3822" y="153314"/>
                  </a:lnTo>
                  <a:lnTo>
                    <a:pt x="85534" y="153314"/>
                  </a:lnTo>
                  <a:lnTo>
                    <a:pt x="88633" y="142849"/>
                  </a:lnTo>
                  <a:lnTo>
                    <a:pt x="88226" y="140804"/>
                  </a:lnTo>
                  <a:lnTo>
                    <a:pt x="87947" y="139954"/>
                  </a:lnTo>
                  <a:lnTo>
                    <a:pt x="87223" y="138633"/>
                  </a:lnTo>
                  <a:lnTo>
                    <a:pt x="86779" y="138150"/>
                  </a:lnTo>
                  <a:lnTo>
                    <a:pt x="85699" y="137426"/>
                  </a:lnTo>
                  <a:lnTo>
                    <a:pt x="85090" y="137261"/>
                  </a:lnTo>
                  <a:close/>
                </a:path>
                <a:path w="88900" h="153669">
                  <a:moveTo>
                    <a:pt x="56759" y="21196"/>
                  </a:moveTo>
                  <a:lnTo>
                    <a:pt x="36601" y="21196"/>
                  </a:lnTo>
                  <a:lnTo>
                    <a:pt x="36601" y="137261"/>
                  </a:lnTo>
                  <a:lnTo>
                    <a:pt x="56857" y="137261"/>
                  </a:lnTo>
                  <a:lnTo>
                    <a:pt x="56759" y="21196"/>
                  </a:lnTo>
                  <a:close/>
                </a:path>
                <a:path w="88900" h="153669">
                  <a:moveTo>
                    <a:pt x="43916" y="0"/>
                  </a:moveTo>
                  <a:lnTo>
                    <a:pt x="38481" y="1371"/>
                  </a:lnTo>
                  <a:lnTo>
                    <a:pt x="3340" y="23850"/>
                  </a:lnTo>
                  <a:lnTo>
                    <a:pt x="0" y="36004"/>
                  </a:lnTo>
                  <a:lnTo>
                    <a:pt x="393" y="38328"/>
                  </a:lnTo>
                  <a:lnTo>
                    <a:pt x="762" y="39179"/>
                  </a:lnTo>
                  <a:lnTo>
                    <a:pt x="1892" y="40220"/>
                  </a:lnTo>
                  <a:lnTo>
                    <a:pt x="2616" y="40386"/>
                  </a:lnTo>
                  <a:lnTo>
                    <a:pt x="4419" y="40055"/>
                  </a:lnTo>
                  <a:lnTo>
                    <a:pt x="5626" y="39573"/>
                  </a:lnTo>
                  <a:lnTo>
                    <a:pt x="7112" y="38811"/>
                  </a:lnTo>
                  <a:lnTo>
                    <a:pt x="36601" y="21196"/>
                  </a:lnTo>
                  <a:lnTo>
                    <a:pt x="56759" y="21196"/>
                  </a:lnTo>
                  <a:lnTo>
                    <a:pt x="50914" y="50"/>
                  </a:lnTo>
                  <a:lnTo>
                    <a:pt x="43916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1" name="object 61"/>
            <p:cNvSpPr/>
            <p:nvPr/>
          </p:nvSpPr>
          <p:spPr>
            <a:xfrm>
              <a:off x="2021163" y="4124585"/>
              <a:ext cx="95885" cy="154940"/>
            </a:xfrm>
            <a:custGeom>
              <a:avLst/>
              <a:gdLst/>
              <a:ahLst/>
              <a:cxnLst/>
              <a:rect l="l" t="t" r="r" b="b"/>
              <a:pathLst>
                <a:path w="95885" h="154939">
                  <a:moveTo>
                    <a:pt x="82914" y="17856"/>
                  </a:moveTo>
                  <a:lnTo>
                    <a:pt x="46035" y="17856"/>
                  </a:lnTo>
                  <a:lnTo>
                    <a:pt x="49781" y="18541"/>
                  </a:lnTo>
                  <a:lnTo>
                    <a:pt x="52994" y="19875"/>
                  </a:lnTo>
                  <a:lnTo>
                    <a:pt x="56258" y="21196"/>
                  </a:lnTo>
                  <a:lnTo>
                    <a:pt x="58950" y="22999"/>
                  </a:lnTo>
                  <a:lnTo>
                    <a:pt x="61084" y="25298"/>
                  </a:lnTo>
                  <a:lnTo>
                    <a:pt x="63256" y="27597"/>
                  </a:lnTo>
                  <a:lnTo>
                    <a:pt x="64856" y="30251"/>
                  </a:lnTo>
                  <a:lnTo>
                    <a:pt x="66024" y="33261"/>
                  </a:lnTo>
                  <a:lnTo>
                    <a:pt x="67155" y="36283"/>
                  </a:lnTo>
                  <a:lnTo>
                    <a:pt x="67713" y="39496"/>
                  </a:lnTo>
                  <a:lnTo>
                    <a:pt x="67713" y="46253"/>
                  </a:lnTo>
                  <a:lnTo>
                    <a:pt x="52232" y="82245"/>
                  </a:lnTo>
                  <a:lnTo>
                    <a:pt x="3807" y="134086"/>
                  </a:lnTo>
                  <a:lnTo>
                    <a:pt x="3007" y="135051"/>
                  </a:lnTo>
                  <a:lnTo>
                    <a:pt x="0" y="148640"/>
                  </a:lnTo>
                  <a:lnTo>
                    <a:pt x="35" y="149047"/>
                  </a:lnTo>
                  <a:lnTo>
                    <a:pt x="594" y="151383"/>
                  </a:lnTo>
                  <a:lnTo>
                    <a:pt x="1038" y="152298"/>
                  </a:lnTo>
                  <a:lnTo>
                    <a:pt x="1635" y="152907"/>
                  </a:lnTo>
                  <a:lnTo>
                    <a:pt x="2207" y="153542"/>
                  </a:lnTo>
                  <a:lnTo>
                    <a:pt x="2931" y="153987"/>
                  </a:lnTo>
                  <a:lnTo>
                    <a:pt x="4569" y="154558"/>
                  </a:lnTo>
                  <a:lnTo>
                    <a:pt x="91691" y="154673"/>
                  </a:lnTo>
                  <a:lnTo>
                    <a:pt x="92326" y="154508"/>
                  </a:lnTo>
                  <a:lnTo>
                    <a:pt x="95417" y="147599"/>
                  </a:lnTo>
                  <a:lnTo>
                    <a:pt x="95387" y="143332"/>
                  </a:lnTo>
                  <a:lnTo>
                    <a:pt x="91488" y="137540"/>
                  </a:lnTo>
                  <a:lnTo>
                    <a:pt x="24521" y="137540"/>
                  </a:lnTo>
                  <a:lnTo>
                    <a:pt x="54870" y="105796"/>
                  </a:lnTo>
                  <a:lnTo>
                    <a:pt x="78902" y="75450"/>
                  </a:lnTo>
                  <a:lnTo>
                    <a:pt x="88465" y="44437"/>
                  </a:lnTo>
                  <a:lnTo>
                    <a:pt x="88465" y="34150"/>
                  </a:lnTo>
                  <a:lnTo>
                    <a:pt x="87589" y="29044"/>
                  </a:lnTo>
                  <a:lnTo>
                    <a:pt x="83969" y="19469"/>
                  </a:lnTo>
                  <a:lnTo>
                    <a:pt x="82914" y="17856"/>
                  </a:lnTo>
                  <a:close/>
                </a:path>
                <a:path w="95885" h="154939">
                  <a:moveTo>
                    <a:pt x="51788" y="0"/>
                  </a:moveTo>
                  <a:lnTo>
                    <a:pt x="39761" y="0"/>
                  </a:lnTo>
                  <a:lnTo>
                    <a:pt x="35341" y="482"/>
                  </a:lnTo>
                  <a:lnTo>
                    <a:pt x="26934" y="2374"/>
                  </a:lnTo>
                  <a:lnTo>
                    <a:pt x="23073" y="3505"/>
                  </a:lnTo>
                  <a:lnTo>
                    <a:pt x="19619" y="4902"/>
                  </a:lnTo>
                  <a:lnTo>
                    <a:pt x="16113" y="6273"/>
                  </a:lnTo>
                  <a:lnTo>
                    <a:pt x="13180" y="7645"/>
                  </a:lnTo>
                  <a:lnTo>
                    <a:pt x="10894" y="9093"/>
                  </a:lnTo>
                  <a:lnTo>
                    <a:pt x="8557" y="10502"/>
                  </a:lnTo>
                  <a:lnTo>
                    <a:pt x="2975" y="25298"/>
                  </a:lnTo>
                  <a:lnTo>
                    <a:pt x="3210" y="26987"/>
                  </a:lnTo>
                  <a:lnTo>
                    <a:pt x="5788" y="30645"/>
                  </a:lnTo>
                  <a:lnTo>
                    <a:pt x="7312" y="30645"/>
                  </a:lnTo>
                  <a:lnTo>
                    <a:pt x="8798" y="29959"/>
                  </a:lnTo>
                  <a:lnTo>
                    <a:pt x="12735" y="27304"/>
                  </a:lnTo>
                  <a:lnTo>
                    <a:pt x="15237" y="25819"/>
                  </a:lnTo>
                  <a:lnTo>
                    <a:pt x="21143" y="22682"/>
                  </a:lnTo>
                  <a:lnTo>
                    <a:pt x="24610" y="21196"/>
                  </a:lnTo>
                  <a:lnTo>
                    <a:pt x="32446" y="18541"/>
                  </a:lnTo>
                  <a:lnTo>
                    <a:pt x="36865" y="17856"/>
                  </a:lnTo>
                  <a:lnTo>
                    <a:pt x="82914" y="17856"/>
                  </a:lnTo>
                  <a:lnTo>
                    <a:pt x="81226" y="15278"/>
                  </a:lnTo>
                  <a:lnTo>
                    <a:pt x="73911" y="8039"/>
                  </a:lnTo>
                  <a:lnTo>
                    <a:pt x="69326" y="5194"/>
                  </a:lnTo>
                  <a:lnTo>
                    <a:pt x="58265" y="1054"/>
                  </a:lnTo>
                  <a:lnTo>
                    <a:pt x="51788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2" name="object 62"/>
            <p:cNvSpPr/>
            <p:nvPr/>
          </p:nvSpPr>
          <p:spPr>
            <a:xfrm>
              <a:off x="2203113" y="4125830"/>
              <a:ext cx="88900" cy="153670"/>
            </a:xfrm>
            <a:custGeom>
              <a:avLst/>
              <a:gdLst/>
              <a:ahLst/>
              <a:cxnLst/>
              <a:rect l="l" t="t" r="r" b="b"/>
              <a:pathLst>
                <a:path w="88900" h="153669">
                  <a:moveTo>
                    <a:pt x="85140" y="137261"/>
                  </a:moveTo>
                  <a:lnTo>
                    <a:pt x="4305" y="137261"/>
                  </a:lnTo>
                  <a:lnTo>
                    <a:pt x="3746" y="137426"/>
                  </a:lnTo>
                  <a:lnTo>
                    <a:pt x="2692" y="138150"/>
                  </a:lnTo>
                  <a:lnTo>
                    <a:pt x="2260" y="138633"/>
                  </a:lnTo>
                  <a:lnTo>
                    <a:pt x="1930" y="139319"/>
                  </a:lnTo>
                  <a:lnTo>
                    <a:pt x="1574" y="139954"/>
                  </a:lnTo>
                  <a:lnTo>
                    <a:pt x="1282" y="140804"/>
                  </a:lnTo>
                  <a:lnTo>
                    <a:pt x="800" y="142849"/>
                  </a:lnTo>
                  <a:lnTo>
                    <a:pt x="800" y="148209"/>
                  </a:lnTo>
                  <a:lnTo>
                    <a:pt x="1282" y="150215"/>
                  </a:lnTo>
                  <a:lnTo>
                    <a:pt x="1612" y="151053"/>
                  </a:lnTo>
                  <a:lnTo>
                    <a:pt x="2057" y="151663"/>
                  </a:lnTo>
                  <a:lnTo>
                    <a:pt x="2451" y="152298"/>
                  </a:lnTo>
                  <a:lnTo>
                    <a:pt x="2933" y="152742"/>
                  </a:lnTo>
                  <a:lnTo>
                    <a:pt x="3860" y="153314"/>
                  </a:lnTo>
                  <a:lnTo>
                    <a:pt x="85585" y="153314"/>
                  </a:lnTo>
                  <a:lnTo>
                    <a:pt x="88684" y="142849"/>
                  </a:lnTo>
                  <a:lnTo>
                    <a:pt x="88277" y="140804"/>
                  </a:lnTo>
                  <a:lnTo>
                    <a:pt x="87998" y="139954"/>
                  </a:lnTo>
                  <a:lnTo>
                    <a:pt x="87630" y="139319"/>
                  </a:lnTo>
                  <a:lnTo>
                    <a:pt x="87274" y="138633"/>
                  </a:lnTo>
                  <a:lnTo>
                    <a:pt x="86829" y="138150"/>
                  </a:lnTo>
                  <a:lnTo>
                    <a:pt x="85750" y="137426"/>
                  </a:lnTo>
                  <a:lnTo>
                    <a:pt x="85140" y="137261"/>
                  </a:lnTo>
                  <a:close/>
                </a:path>
                <a:path w="88900" h="153669">
                  <a:moveTo>
                    <a:pt x="56908" y="21196"/>
                  </a:moveTo>
                  <a:lnTo>
                    <a:pt x="36639" y="21196"/>
                  </a:lnTo>
                  <a:lnTo>
                    <a:pt x="36639" y="137261"/>
                  </a:lnTo>
                  <a:lnTo>
                    <a:pt x="56908" y="137261"/>
                  </a:lnTo>
                  <a:lnTo>
                    <a:pt x="56908" y="21196"/>
                  </a:lnTo>
                  <a:close/>
                </a:path>
                <a:path w="88900" h="153669">
                  <a:moveTo>
                    <a:pt x="43954" y="0"/>
                  </a:moveTo>
                  <a:lnTo>
                    <a:pt x="38531" y="1371"/>
                  </a:lnTo>
                  <a:lnTo>
                    <a:pt x="3378" y="23850"/>
                  </a:lnTo>
                  <a:lnTo>
                    <a:pt x="0" y="30200"/>
                  </a:lnTo>
                  <a:lnTo>
                    <a:pt x="38" y="36004"/>
                  </a:lnTo>
                  <a:lnTo>
                    <a:pt x="444" y="38328"/>
                  </a:lnTo>
                  <a:lnTo>
                    <a:pt x="800" y="39179"/>
                  </a:lnTo>
                  <a:lnTo>
                    <a:pt x="1930" y="40220"/>
                  </a:lnTo>
                  <a:lnTo>
                    <a:pt x="2654" y="40386"/>
                  </a:lnTo>
                  <a:lnTo>
                    <a:pt x="4470" y="40055"/>
                  </a:lnTo>
                  <a:lnTo>
                    <a:pt x="5676" y="39573"/>
                  </a:lnTo>
                  <a:lnTo>
                    <a:pt x="7162" y="38811"/>
                  </a:lnTo>
                  <a:lnTo>
                    <a:pt x="36639" y="21196"/>
                  </a:lnTo>
                  <a:lnTo>
                    <a:pt x="56908" y="21196"/>
                  </a:lnTo>
                  <a:lnTo>
                    <a:pt x="56908" y="2781"/>
                  </a:lnTo>
                  <a:lnTo>
                    <a:pt x="56781" y="2336"/>
                  </a:lnTo>
                  <a:lnTo>
                    <a:pt x="50952" y="50"/>
                  </a:lnTo>
                  <a:lnTo>
                    <a:pt x="43954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3" name="object 63"/>
            <p:cNvSpPr/>
            <p:nvPr/>
          </p:nvSpPr>
          <p:spPr>
            <a:xfrm>
              <a:off x="2311593" y="4124585"/>
              <a:ext cx="105410" cy="156845"/>
            </a:xfrm>
            <a:custGeom>
              <a:avLst/>
              <a:gdLst/>
              <a:ahLst/>
              <a:cxnLst/>
              <a:rect l="l" t="t" r="r" b="b"/>
              <a:pathLst>
                <a:path w="105410" h="156844">
                  <a:moveTo>
                    <a:pt x="63745" y="0"/>
                  </a:moveTo>
                  <a:lnTo>
                    <a:pt x="54105" y="0"/>
                  </a:lnTo>
                  <a:lnTo>
                    <a:pt x="46857" y="355"/>
                  </a:lnTo>
                  <a:lnTo>
                    <a:pt x="11916" y="21843"/>
                  </a:lnTo>
                  <a:lnTo>
                    <a:pt x="589" y="62072"/>
                  </a:lnTo>
                  <a:lnTo>
                    <a:pt x="0" y="85140"/>
                  </a:lnTo>
                  <a:lnTo>
                    <a:pt x="48" y="87936"/>
                  </a:lnTo>
                  <a:lnTo>
                    <a:pt x="8172" y="131392"/>
                  </a:lnTo>
                  <a:lnTo>
                    <a:pt x="41431" y="156844"/>
                  </a:lnTo>
                  <a:lnTo>
                    <a:pt x="51007" y="156844"/>
                  </a:lnTo>
                  <a:lnTo>
                    <a:pt x="89094" y="141973"/>
                  </a:lnTo>
                  <a:lnTo>
                    <a:pt x="90190" y="140195"/>
                  </a:lnTo>
                  <a:lnTo>
                    <a:pt x="46536" y="140195"/>
                  </a:lnTo>
                  <a:lnTo>
                    <a:pt x="41748" y="139077"/>
                  </a:lnTo>
                  <a:lnTo>
                    <a:pt x="37773" y="136778"/>
                  </a:lnTo>
                  <a:lnTo>
                    <a:pt x="33785" y="134531"/>
                  </a:lnTo>
                  <a:lnTo>
                    <a:pt x="30534" y="130873"/>
                  </a:lnTo>
                  <a:lnTo>
                    <a:pt x="21085" y="93144"/>
                  </a:lnTo>
                  <a:lnTo>
                    <a:pt x="20641" y="68897"/>
                  </a:lnTo>
                  <a:lnTo>
                    <a:pt x="21085" y="60972"/>
                  </a:lnTo>
                  <a:lnTo>
                    <a:pt x="22090" y="52224"/>
                  </a:lnTo>
                  <a:lnTo>
                    <a:pt x="22813" y="46215"/>
                  </a:lnTo>
                  <a:lnTo>
                    <a:pt x="24413" y="39776"/>
                  </a:lnTo>
                  <a:lnTo>
                    <a:pt x="26838" y="34302"/>
                  </a:lnTo>
                  <a:lnTo>
                    <a:pt x="29201" y="28803"/>
                  </a:lnTo>
                  <a:lnTo>
                    <a:pt x="32503" y="24498"/>
                  </a:lnTo>
                  <a:lnTo>
                    <a:pt x="40821" y="18224"/>
                  </a:lnTo>
                  <a:lnTo>
                    <a:pt x="46219" y="16649"/>
                  </a:lnTo>
                  <a:lnTo>
                    <a:pt x="92128" y="16649"/>
                  </a:lnTo>
                  <a:lnTo>
                    <a:pt x="90250" y="13550"/>
                  </a:lnTo>
                  <a:lnTo>
                    <a:pt x="84992" y="8521"/>
                  </a:lnTo>
                  <a:lnTo>
                    <a:pt x="71835" y="1689"/>
                  </a:lnTo>
                  <a:lnTo>
                    <a:pt x="63745" y="0"/>
                  </a:lnTo>
                  <a:close/>
                </a:path>
                <a:path w="105410" h="156844">
                  <a:moveTo>
                    <a:pt x="92128" y="16649"/>
                  </a:moveTo>
                  <a:lnTo>
                    <a:pt x="56671" y="16649"/>
                  </a:lnTo>
                  <a:lnTo>
                    <a:pt x="60049" y="17132"/>
                  </a:lnTo>
                  <a:lnTo>
                    <a:pt x="66120" y="19100"/>
                  </a:lnTo>
                  <a:lnTo>
                    <a:pt x="68825" y="20675"/>
                  </a:lnTo>
                  <a:lnTo>
                    <a:pt x="71149" y="22847"/>
                  </a:lnTo>
                  <a:lnTo>
                    <a:pt x="73524" y="24980"/>
                  </a:lnTo>
                  <a:lnTo>
                    <a:pt x="75530" y="27749"/>
                  </a:lnTo>
                  <a:lnTo>
                    <a:pt x="78908" y="34391"/>
                  </a:lnTo>
                  <a:lnTo>
                    <a:pt x="80280" y="38366"/>
                  </a:lnTo>
                  <a:lnTo>
                    <a:pt x="81321" y="42989"/>
                  </a:lnTo>
                  <a:lnTo>
                    <a:pt x="82414" y="47625"/>
                  </a:lnTo>
                  <a:lnTo>
                    <a:pt x="84539" y="86650"/>
                  </a:lnTo>
                  <a:lnTo>
                    <a:pt x="84420" y="90576"/>
                  </a:lnTo>
                  <a:lnTo>
                    <a:pt x="74768" y="129374"/>
                  </a:lnTo>
                  <a:lnTo>
                    <a:pt x="56595" y="140195"/>
                  </a:lnTo>
                  <a:lnTo>
                    <a:pt x="90190" y="140195"/>
                  </a:lnTo>
                  <a:lnTo>
                    <a:pt x="103773" y="102675"/>
                  </a:lnTo>
                  <a:lnTo>
                    <a:pt x="105309" y="79476"/>
                  </a:lnTo>
                  <a:lnTo>
                    <a:pt x="105176" y="68897"/>
                  </a:lnTo>
                  <a:lnTo>
                    <a:pt x="97052" y="25452"/>
                  </a:lnTo>
                  <a:lnTo>
                    <a:pt x="94275" y="20192"/>
                  </a:lnTo>
                  <a:lnTo>
                    <a:pt x="92128" y="16649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4" name="object 64"/>
            <p:cNvSpPr/>
            <p:nvPr/>
          </p:nvSpPr>
          <p:spPr>
            <a:xfrm>
              <a:off x="2486597" y="4124585"/>
              <a:ext cx="105410" cy="156845"/>
            </a:xfrm>
            <a:custGeom>
              <a:avLst/>
              <a:gdLst/>
              <a:ahLst/>
              <a:cxnLst/>
              <a:rect l="l" t="t" r="r" b="b"/>
              <a:pathLst>
                <a:path w="105410" h="156844">
                  <a:moveTo>
                    <a:pt x="63746" y="0"/>
                  </a:moveTo>
                  <a:lnTo>
                    <a:pt x="54094" y="0"/>
                  </a:lnTo>
                  <a:lnTo>
                    <a:pt x="46851" y="355"/>
                  </a:lnTo>
                  <a:lnTo>
                    <a:pt x="11904" y="21843"/>
                  </a:lnTo>
                  <a:lnTo>
                    <a:pt x="584" y="62072"/>
                  </a:lnTo>
                  <a:lnTo>
                    <a:pt x="0" y="85140"/>
                  </a:lnTo>
                  <a:lnTo>
                    <a:pt x="48" y="87936"/>
                  </a:lnTo>
                  <a:lnTo>
                    <a:pt x="8168" y="131392"/>
                  </a:lnTo>
                  <a:lnTo>
                    <a:pt x="41432" y="156844"/>
                  </a:lnTo>
                  <a:lnTo>
                    <a:pt x="51008" y="156844"/>
                  </a:lnTo>
                  <a:lnTo>
                    <a:pt x="89082" y="141973"/>
                  </a:lnTo>
                  <a:lnTo>
                    <a:pt x="90182" y="140195"/>
                  </a:lnTo>
                  <a:lnTo>
                    <a:pt x="46537" y="140195"/>
                  </a:lnTo>
                  <a:lnTo>
                    <a:pt x="41749" y="139077"/>
                  </a:lnTo>
                  <a:lnTo>
                    <a:pt x="37774" y="136778"/>
                  </a:lnTo>
                  <a:lnTo>
                    <a:pt x="33787" y="134531"/>
                  </a:lnTo>
                  <a:lnTo>
                    <a:pt x="30535" y="130873"/>
                  </a:lnTo>
                  <a:lnTo>
                    <a:pt x="21087" y="93144"/>
                  </a:lnTo>
                  <a:lnTo>
                    <a:pt x="20642" y="68897"/>
                  </a:lnTo>
                  <a:lnTo>
                    <a:pt x="21074" y="60972"/>
                  </a:lnTo>
                  <a:lnTo>
                    <a:pt x="22814" y="46215"/>
                  </a:lnTo>
                  <a:lnTo>
                    <a:pt x="24414" y="39776"/>
                  </a:lnTo>
                  <a:lnTo>
                    <a:pt x="26827" y="34302"/>
                  </a:lnTo>
                  <a:lnTo>
                    <a:pt x="29202" y="28803"/>
                  </a:lnTo>
                  <a:lnTo>
                    <a:pt x="32504" y="24498"/>
                  </a:lnTo>
                  <a:lnTo>
                    <a:pt x="40822" y="18224"/>
                  </a:lnTo>
                  <a:lnTo>
                    <a:pt x="46220" y="16649"/>
                  </a:lnTo>
                  <a:lnTo>
                    <a:pt x="92129" y="16649"/>
                  </a:lnTo>
                  <a:lnTo>
                    <a:pt x="90251" y="13550"/>
                  </a:lnTo>
                  <a:lnTo>
                    <a:pt x="84980" y="8521"/>
                  </a:lnTo>
                  <a:lnTo>
                    <a:pt x="71836" y="1689"/>
                  </a:lnTo>
                  <a:lnTo>
                    <a:pt x="63746" y="0"/>
                  </a:lnTo>
                  <a:close/>
                </a:path>
                <a:path w="105410" h="156844">
                  <a:moveTo>
                    <a:pt x="92129" y="16649"/>
                  </a:moveTo>
                  <a:lnTo>
                    <a:pt x="56672" y="16649"/>
                  </a:lnTo>
                  <a:lnTo>
                    <a:pt x="60050" y="17132"/>
                  </a:lnTo>
                  <a:lnTo>
                    <a:pt x="66121" y="19100"/>
                  </a:lnTo>
                  <a:lnTo>
                    <a:pt x="68813" y="20675"/>
                  </a:lnTo>
                  <a:lnTo>
                    <a:pt x="71150" y="22847"/>
                  </a:lnTo>
                  <a:lnTo>
                    <a:pt x="73525" y="24980"/>
                  </a:lnTo>
                  <a:lnTo>
                    <a:pt x="75531" y="27749"/>
                  </a:lnTo>
                  <a:lnTo>
                    <a:pt x="78910" y="34391"/>
                  </a:lnTo>
                  <a:lnTo>
                    <a:pt x="80281" y="38366"/>
                  </a:lnTo>
                  <a:lnTo>
                    <a:pt x="81323" y="42989"/>
                  </a:lnTo>
                  <a:lnTo>
                    <a:pt x="82415" y="47625"/>
                  </a:lnTo>
                  <a:lnTo>
                    <a:pt x="83215" y="52971"/>
                  </a:lnTo>
                  <a:lnTo>
                    <a:pt x="84307" y="65036"/>
                  </a:lnTo>
                  <a:lnTo>
                    <a:pt x="84465" y="68897"/>
                  </a:lnTo>
                  <a:lnTo>
                    <a:pt x="84541" y="86650"/>
                  </a:lnTo>
                  <a:lnTo>
                    <a:pt x="84421" y="90576"/>
                  </a:lnTo>
                  <a:lnTo>
                    <a:pt x="74769" y="129374"/>
                  </a:lnTo>
                  <a:lnTo>
                    <a:pt x="56596" y="140195"/>
                  </a:lnTo>
                  <a:lnTo>
                    <a:pt x="90182" y="140195"/>
                  </a:lnTo>
                  <a:lnTo>
                    <a:pt x="103774" y="102675"/>
                  </a:lnTo>
                  <a:lnTo>
                    <a:pt x="105310" y="79476"/>
                  </a:lnTo>
                  <a:lnTo>
                    <a:pt x="105178" y="68897"/>
                  </a:lnTo>
                  <a:lnTo>
                    <a:pt x="97048" y="25452"/>
                  </a:lnTo>
                  <a:lnTo>
                    <a:pt x="94277" y="20192"/>
                  </a:lnTo>
                  <a:lnTo>
                    <a:pt x="92129" y="16649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65"/>
            <p:cNvSpPr/>
            <p:nvPr/>
          </p:nvSpPr>
          <p:spPr>
            <a:xfrm>
              <a:off x="2607058" y="4124585"/>
              <a:ext cx="105410" cy="156845"/>
            </a:xfrm>
            <a:custGeom>
              <a:avLst/>
              <a:gdLst/>
              <a:ahLst/>
              <a:cxnLst/>
              <a:rect l="l" t="t" r="r" b="b"/>
              <a:pathLst>
                <a:path w="105410" h="156844">
                  <a:moveTo>
                    <a:pt x="63757" y="0"/>
                  </a:moveTo>
                  <a:lnTo>
                    <a:pt x="54105" y="0"/>
                  </a:lnTo>
                  <a:lnTo>
                    <a:pt x="46857" y="355"/>
                  </a:lnTo>
                  <a:lnTo>
                    <a:pt x="11916" y="21843"/>
                  </a:lnTo>
                  <a:lnTo>
                    <a:pt x="589" y="62072"/>
                  </a:lnTo>
                  <a:lnTo>
                    <a:pt x="0" y="85140"/>
                  </a:lnTo>
                  <a:lnTo>
                    <a:pt x="48" y="87936"/>
                  </a:lnTo>
                  <a:lnTo>
                    <a:pt x="8180" y="131392"/>
                  </a:lnTo>
                  <a:lnTo>
                    <a:pt x="41443" y="156844"/>
                  </a:lnTo>
                  <a:lnTo>
                    <a:pt x="51006" y="156844"/>
                  </a:lnTo>
                  <a:lnTo>
                    <a:pt x="89094" y="141973"/>
                  </a:lnTo>
                  <a:lnTo>
                    <a:pt x="90194" y="140195"/>
                  </a:lnTo>
                  <a:lnTo>
                    <a:pt x="46549" y="140195"/>
                  </a:lnTo>
                  <a:lnTo>
                    <a:pt x="41761" y="139077"/>
                  </a:lnTo>
                  <a:lnTo>
                    <a:pt x="37773" y="136778"/>
                  </a:lnTo>
                  <a:lnTo>
                    <a:pt x="33798" y="134531"/>
                  </a:lnTo>
                  <a:lnTo>
                    <a:pt x="30547" y="130873"/>
                  </a:lnTo>
                  <a:lnTo>
                    <a:pt x="21092" y="93144"/>
                  </a:lnTo>
                  <a:lnTo>
                    <a:pt x="20641" y="68897"/>
                  </a:lnTo>
                  <a:lnTo>
                    <a:pt x="21085" y="60972"/>
                  </a:lnTo>
                  <a:lnTo>
                    <a:pt x="22825" y="46215"/>
                  </a:lnTo>
                  <a:lnTo>
                    <a:pt x="24425" y="39776"/>
                  </a:lnTo>
                  <a:lnTo>
                    <a:pt x="26838" y="34302"/>
                  </a:lnTo>
                  <a:lnTo>
                    <a:pt x="29213" y="28803"/>
                  </a:lnTo>
                  <a:lnTo>
                    <a:pt x="32515" y="24498"/>
                  </a:lnTo>
                  <a:lnTo>
                    <a:pt x="40834" y="18224"/>
                  </a:lnTo>
                  <a:lnTo>
                    <a:pt x="46218" y="16649"/>
                  </a:lnTo>
                  <a:lnTo>
                    <a:pt x="92140" y="16649"/>
                  </a:lnTo>
                  <a:lnTo>
                    <a:pt x="90262" y="13550"/>
                  </a:lnTo>
                  <a:lnTo>
                    <a:pt x="84992" y="8521"/>
                  </a:lnTo>
                  <a:lnTo>
                    <a:pt x="71847" y="1689"/>
                  </a:lnTo>
                  <a:lnTo>
                    <a:pt x="63757" y="0"/>
                  </a:lnTo>
                  <a:close/>
                </a:path>
                <a:path w="105410" h="156844">
                  <a:moveTo>
                    <a:pt x="92140" y="16649"/>
                  </a:moveTo>
                  <a:lnTo>
                    <a:pt x="56683" y="16649"/>
                  </a:lnTo>
                  <a:lnTo>
                    <a:pt x="60061" y="17132"/>
                  </a:lnTo>
                  <a:lnTo>
                    <a:pt x="66132" y="19100"/>
                  </a:lnTo>
                  <a:lnTo>
                    <a:pt x="68824" y="20675"/>
                  </a:lnTo>
                  <a:lnTo>
                    <a:pt x="71161" y="22847"/>
                  </a:lnTo>
                  <a:lnTo>
                    <a:pt x="73536" y="24980"/>
                  </a:lnTo>
                  <a:lnTo>
                    <a:pt x="75543" y="27749"/>
                  </a:lnTo>
                  <a:lnTo>
                    <a:pt x="78921" y="34391"/>
                  </a:lnTo>
                  <a:lnTo>
                    <a:pt x="80293" y="38366"/>
                  </a:lnTo>
                  <a:lnTo>
                    <a:pt x="81334" y="42989"/>
                  </a:lnTo>
                  <a:lnTo>
                    <a:pt x="82426" y="47625"/>
                  </a:lnTo>
                  <a:lnTo>
                    <a:pt x="83226" y="52971"/>
                  </a:lnTo>
                  <a:lnTo>
                    <a:pt x="84306" y="65036"/>
                  </a:lnTo>
                  <a:lnTo>
                    <a:pt x="84471" y="68897"/>
                  </a:lnTo>
                  <a:lnTo>
                    <a:pt x="84552" y="86650"/>
                  </a:lnTo>
                  <a:lnTo>
                    <a:pt x="84433" y="90576"/>
                  </a:lnTo>
                  <a:lnTo>
                    <a:pt x="74781" y="129374"/>
                  </a:lnTo>
                  <a:lnTo>
                    <a:pt x="56607" y="140195"/>
                  </a:lnTo>
                  <a:lnTo>
                    <a:pt x="90194" y="140195"/>
                  </a:lnTo>
                  <a:lnTo>
                    <a:pt x="103783" y="102675"/>
                  </a:lnTo>
                  <a:lnTo>
                    <a:pt x="105309" y="79476"/>
                  </a:lnTo>
                  <a:lnTo>
                    <a:pt x="105178" y="68897"/>
                  </a:lnTo>
                  <a:lnTo>
                    <a:pt x="97059" y="25452"/>
                  </a:lnTo>
                  <a:lnTo>
                    <a:pt x="94288" y="20192"/>
                  </a:lnTo>
                  <a:lnTo>
                    <a:pt x="92140" y="16649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6" name="object 66"/>
            <p:cNvSpPr/>
            <p:nvPr/>
          </p:nvSpPr>
          <p:spPr>
            <a:xfrm>
              <a:off x="478346" y="4617675"/>
              <a:ext cx="638002" cy="16617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202480" y="4616634"/>
              <a:ext cx="1131100" cy="19376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8" name="object 68"/>
            <p:cNvSpPr/>
            <p:nvPr/>
          </p:nvSpPr>
          <p:spPr>
            <a:xfrm>
              <a:off x="473804" y="5171446"/>
              <a:ext cx="160020" cy="113664"/>
            </a:xfrm>
            <a:custGeom>
              <a:avLst/>
              <a:gdLst/>
              <a:ahLst/>
              <a:cxnLst/>
              <a:rect l="l" t="t" r="r" b="b"/>
              <a:pathLst>
                <a:path w="160019" h="113664">
                  <a:moveTo>
                    <a:pt x="6273" y="0"/>
                  </a:moveTo>
                  <a:lnTo>
                    <a:pt x="0" y="4597"/>
                  </a:lnTo>
                  <a:lnTo>
                    <a:pt x="320" y="6159"/>
                  </a:lnTo>
                  <a:lnTo>
                    <a:pt x="600" y="7162"/>
                  </a:lnTo>
                  <a:lnTo>
                    <a:pt x="1003" y="8331"/>
                  </a:lnTo>
                  <a:lnTo>
                    <a:pt x="32212" y="109918"/>
                  </a:lnTo>
                  <a:lnTo>
                    <a:pt x="32575" y="110604"/>
                  </a:lnTo>
                  <a:lnTo>
                    <a:pt x="33158" y="111251"/>
                  </a:lnTo>
                  <a:lnTo>
                    <a:pt x="33501" y="111683"/>
                  </a:lnTo>
                  <a:lnTo>
                    <a:pt x="49265" y="113334"/>
                  </a:lnTo>
                  <a:lnTo>
                    <a:pt x="52480" y="113093"/>
                  </a:lnTo>
                  <a:lnTo>
                    <a:pt x="58233" y="109118"/>
                  </a:lnTo>
                  <a:lnTo>
                    <a:pt x="62719" y="92379"/>
                  </a:lnTo>
                  <a:lnTo>
                    <a:pt x="46126" y="92379"/>
                  </a:lnTo>
                  <a:lnTo>
                    <a:pt x="45885" y="91338"/>
                  </a:lnTo>
                  <a:lnTo>
                    <a:pt x="20307" y="3746"/>
                  </a:lnTo>
                  <a:lnTo>
                    <a:pt x="16245" y="241"/>
                  </a:lnTo>
                  <a:lnTo>
                    <a:pt x="6273" y="0"/>
                  </a:lnTo>
                  <a:close/>
                </a:path>
                <a:path w="160019" h="113664">
                  <a:moveTo>
                    <a:pt x="97560" y="31089"/>
                  </a:moveTo>
                  <a:lnTo>
                    <a:pt x="79105" y="31089"/>
                  </a:lnTo>
                  <a:lnTo>
                    <a:pt x="79347" y="32143"/>
                  </a:lnTo>
                  <a:lnTo>
                    <a:pt x="101869" y="109918"/>
                  </a:lnTo>
                  <a:lnTo>
                    <a:pt x="119242" y="113334"/>
                  </a:lnTo>
                  <a:lnTo>
                    <a:pt x="122378" y="113093"/>
                  </a:lnTo>
                  <a:lnTo>
                    <a:pt x="123626" y="112852"/>
                  </a:lnTo>
                  <a:lnTo>
                    <a:pt x="125434" y="112255"/>
                  </a:lnTo>
                  <a:lnTo>
                    <a:pt x="126157" y="111810"/>
                  </a:lnTo>
                  <a:lnTo>
                    <a:pt x="126765" y="111125"/>
                  </a:lnTo>
                  <a:lnTo>
                    <a:pt x="127166" y="110718"/>
                  </a:lnTo>
                  <a:lnTo>
                    <a:pt x="127525" y="109994"/>
                  </a:lnTo>
                  <a:lnTo>
                    <a:pt x="127767" y="109118"/>
                  </a:lnTo>
                  <a:lnTo>
                    <a:pt x="132950" y="92379"/>
                  </a:lnTo>
                  <a:lnTo>
                    <a:pt x="115181" y="92379"/>
                  </a:lnTo>
                  <a:lnTo>
                    <a:pt x="114940" y="91338"/>
                  </a:lnTo>
                  <a:lnTo>
                    <a:pt x="97560" y="31089"/>
                  </a:lnTo>
                  <a:close/>
                </a:path>
                <a:path w="160019" h="113664">
                  <a:moveTo>
                    <a:pt x="76250" y="0"/>
                  </a:moveTo>
                  <a:lnTo>
                    <a:pt x="69814" y="3746"/>
                  </a:lnTo>
                  <a:lnTo>
                    <a:pt x="46367" y="91338"/>
                  </a:lnTo>
                  <a:lnTo>
                    <a:pt x="46126" y="92379"/>
                  </a:lnTo>
                  <a:lnTo>
                    <a:pt x="62719" y="92379"/>
                  </a:lnTo>
                  <a:lnTo>
                    <a:pt x="78864" y="32143"/>
                  </a:lnTo>
                  <a:lnTo>
                    <a:pt x="79105" y="31089"/>
                  </a:lnTo>
                  <a:lnTo>
                    <a:pt x="97560" y="31089"/>
                  </a:lnTo>
                  <a:lnTo>
                    <a:pt x="85700" y="241"/>
                  </a:lnTo>
                  <a:lnTo>
                    <a:pt x="76250" y="0"/>
                  </a:lnTo>
                  <a:close/>
                </a:path>
                <a:path w="160019" h="113664">
                  <a:moveTo>
                    <a:pt x="147271" y="0"/>
                  </a:moveTo>
                  <a:lnTo>
                    <a:pt x="140517" y="3746"/>
                  </a:lnTo>
                  <a:lnTo>
                    <a:pt x="115300" y="91338"/>
                  </a:lnTo>
                  <a:lnTo>
                    <a:pt x="115181" y="92379"/>
                  </a:lnTo>
                  <a:lnTo>
                    <a:pt x="132950" y="92379"/>
                  </a:lnTo>
                  <a:lnTo>
                    <a:pt x="158976" y="8331"/>
                  </a:lnTo>
                  <a:lnTo>
                    <a:pt x="159378" y="7162"/>
                  </a:lnTo>
                  <a:lnTo>
                    <a:pt x="159659" y="6159"/>
                  </a:lnTo>
                  <a:lnTo>
                    <a:pt x="159979" y="4597"/>
                  </a:lnTo>
                  <a:lnTo>
                    <a:pt x="159877" y="2095"/>
                  </a:lnTo>
                  <a:lnTo>
                    <a:pt x="159378" y="1333"/>
                  </a:lnTo>
                  <a:lnTo>
                    <a:pt x="158896" y="965"/>
                  </a:lnTo>
                  <a:lnTo>
                    <a:pt x="158212" y="685"/>
                  </a:lnTo>
                  <a:lnTo>
                    <a:pt x="157567" y="368"/>
                  </a:lnTo>
                  <a:lnTo>
                    <a:pt x="156643" y="165"/>
                  </a:lnTo>
                  <a:lnTo>
                    <a:pt x="147271" y="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9" name="object 69"/>
            <p:cNvSpPr/>
            <p:nvPr/>
          </p:nvSpPr>
          <p:spPr>
            <a:xfrm>
              <a:off x="646877" y="5169719"/>
              <a:ext cx="97790" cy="116839"/>
            </a:xfrm>
            <a:custGeom>
              <a:avLst/>
              <a:gdLst/>
              <a:ahLst/>
              <a:cxnLst/>
              <a:rect l="l" t="t" r="r" b="b"/>
              <a:pathLst>
                <a:path w="97790" h="116839">
                  <a:moveTo>
                    <a:pt x="59198" y="0"/>
                  </a:moveTo>
                  <a:lnTo>
                    <a:pt x="43113" y="0"/>
                  </a:lnTo>
                  <a:lnTo>
                    <a:pt x="36075" y="1371"/>
                  </a:lnTo>
                  <a:lnTo>
                    <a:pt x="5871" y="26987"/>
                  </a:lnTo>
                  <a:lnTo>
                    <a:pt x="3538" y="34226"/>
                  </a:lnTo>
                  <a:lnTo>
                    <a:pt x="1165" y="41503"/>
                  </a:lnTo>
                  <a:lnTo>
                    <a:pt x="0" y="49707"/>
                  </a:lnTo>
                  <a:lnTo>
                    <a:pt x="85" y="61620"/>
                  </a:lnTo>
                  <a:lnTo>
                    <a:pt x="211" y="65785"/>
                  </a:lnTo>
                  <a:lnTo>
                    <a:pt x="17978" y="106857"/>
                  </a:lnTo>
                  <a:lnTo>
                    <a:pt x="30143" y="112928"/>
                  </a:lnTo>
                  <a:lnTo>
                    <a:pt x="36597" y="115341"/>
                  </a:lnTo>
                  <a:lnTo>
                    <a:pt x="44201" y="116547"/>
                  </a:lnTo>
                  <a:lnTo>
                    <a:pt x="57952" y="116547"/>
                  </a:lnTo>
                  <a:lnTo>
                    <a:pt x="87030" y="110032"/>
                  </a:lnTo>
                  <a:lnTo>
                    <a:pt x="89120" y="109067"/>
                  </a:lnTo>
                  <a:lnTo>
                    <a:pt x="92779" y="100863"/>
                  </a:lnTo>
                  <a:lnTo>
                    <a:pt x="48463" y="100863"/>
                  </a:lnTo>
                  <a:lnTo>
                    <a:pt x="43074" y="99936"/>
                  </a:lnTo>
                  <a:lnTo>
                    <a:pt x="34264" y="96329"/>
                  </a:lnTo>
                  <a:lnTo>
                    <a:pt x="30687" y="93751"/>
                  </a:lnTo>
                  <a:lnTo>
                    <a:pt x="27950" y="90373"/>
                  </a:lnTo>
                  <a:lnTo>
                    <a:pt x="25179" y="86995"/>
                  </a:lnTo>
                  <a:lnTo>
                    <a:pt x="23205" y="82930"/>
                  </a:lnTo>
                  <a:lnTo>
                    <a:pt x="20872" y="73482"/>
                  </a:lnTo>
                  <a:lnTo>
                    <a:pt x="20271" y="68173"/>
                  </a:lnTo>
                  <a:lnTo>
                    <a:pt x="20271" y="62255"/>
                  </a:lnTo>
                  <a:lnTo>
                    <a:pt x="91897" y="62255"/>
                  </a:lnTo>
                  <a:lnTo>
                    <a:pt x="93665" y="61620"/>
                  </a:lnTo>
                  <a:lnTo>
                    <a:pt x="96720" y="59004"/>
                  </a:lnTo>
                  <a:lnTo>
                    <a:pt x="97487" y="56832"/>
                  </a:lnTo>
                  <a:lnTo>
                    <a:pt x="97487" y="48018"/>
                  </a:lnTo>
                  <a:lnTo>
                    <a:pt x="20271" y="48018"/>
                  </a:lnTo>
                  <a:lnTo>
                    <a:pt x="20430" y="43675"/>
                  </a:lnTo>
                  <a:lnTo>
                    <a:pt x="21196" y="39535"/>
                  </a:lnTo>
                  <a:lnTo>
                    <a:pt x="23850" y="31610"/>
                  </a:lnTo>
                  <a:lnTo>
                    <a:pt x="25740" y="28117"/>
                  </a:lnTo>
                  <a:lnTo>
                    <a:pt x="28191" y="25146"/>
                  </a:lnTo>
                  <a:lnTo>
                    <a:pt x="30646" y="22123"/>
                  </a:lnTo>
                  <a:lnTo>
                    <a:pt x="33663" y="19710"/>
                  </a:lnTo>
                  <a:lnTo>
                    <a:pt x="40902" y="16090"/>
                  </a:lnTo>
                  <a:lnTo>
                    <a:pt x="45121" y="15201"/>
                  </a:lnTo>
                  <a:lnTo>
                    <a:pt x="86861" y="15201"/>
                  </a:lnTo>
                  <a:lnTo>
                    <a:pt x="82767" y="10299"/>
                  </a:lnTo>
                  <a:lnTo>
                    <a:pt x="77979" y="6680"/>
                  </a:lnTo>
                  <a:lnTo>
                    <a:pt x="72108" y="4025"/>
                  </a:lnTo>
                  <a:lnTo>
                    <a:pt x="66280" y="1333"/>
                  </a:lnTo>
                  <a:lnTo>
                    <a:pt x="59198" y="0"/>
                  </a:lnTo>
                  <a:close/>
                </a:path>
                <a:path w="97790" h="116839">
                  <a:moveTo>
                    <a:pt x="88757" y="92913"/>
                  </a:moveTo>
                  <a:lnTo>
                    <a:pt x="87393" y="93306"/>
                  </a:lnTo>
                  <a:lnTo>
                    <a:pt x="85543" y="94157"/>
                  </a:lnTo>
                  <a:lnTo>
                    <a:pt x="83693" y="94957"/>
                  </a:lnTo>
                  <a:lnTo>
                    <a:pt x="81320" y="95885"/>
                  </a:lnTo>
                  <a:lnTo>
                    <a:pt x="75606" y="97891"/>
                  </a:lnTo>
                  <a:lnTo>
                    <a:pt x="72190" y="98818"/>
                  </a:lnTo>
                  <a:lnTo>
                    <a:pt x="68248" y="99618"/>
                  </a:lnTo>
                  <a:lnTo>
                    <a:pt x="64345" y="100469"/>
                  </a:lnTo>
                  <a:lnTo>
                    <a:pt x="59842" y="100863"/>
                  </a:lnTo>
                  <a:lnTo>
                    <a:pt x="92779" y="100863"/>
                  </a:lnTo>
                  <a:lnTo>
                    <a:pt x="92681" y="96329"/>
                  </a:lnTo>
                  <a:lnTo>
                    <a:pt x="92621" y="95834"/>
                  </a:lnTo>
                  <a:lnTo>
                    <a:pt x="92419" y="95072"/>
                  </a:lnTo>
                  <a:lnTo>
                    <a:pt x="92177" y="94551"/>
                  </a:lnTo>
                  <a:lnTo>
                    <a:pt x="91975" y="93992"/>
                  </a:lnTo>
                  <a:lnTo>
                    <a:pt x="91616" y="93586"/>
                  </a:lnTo>
                  <a:lnTo>
                    <a:pt x="90770" y="93027"/>
                  </a:lnTo>
                  <a:lnTo>
                    <a:pt x="88757" y="92913"/>
                  </a:lnTo>
                  <a:close/>
                </a:path>
                <a:path w="97790" h="116839">
                  <a:moveTo>
                    <a:pt x="86861" y="15201"/>
                  </a:moveTo>
                  <a:lnTo>
                    <a:pt x="59320" y="15201"/>
                  </a:lnTo>
                  <a:lnTo>
                    <a:pt x="66358" y="18097"/>
                  </a:lnTo>
                  <a:lnTo>
                    <a:pt x="75930" y="29768"/>
                  </a:lnTo>
                  <a:lnTo>
                    <a:pt x="78181" y="37807"/>
                  </a:lnTo>
                  <a:lnTo>
                    <a:pt x="77939" y="48018"/>
                  </a:lnTo>
                  <a:lnTo>
                    <a:pt x="97487" y="48018"/>
                  </a:lnTo>
                  <a:lnTo>
                    <a:pt x="97487" y="43319"/>
                  </a:lnTo>
                  <a:lnTo>
                    <a:pt x="96602" y="36804"/>
                  </a:lnTo>
                  <a:lnTo>
                    <a:pt x="93063" y="24612"/>
                  </a:lnTo>
                  <a:lnTo>
                    <a:pt x="90288" y="19303"/>
                  </a:lnTo>
                  <a:lnTo>
                    <a:pt x="86861" y="15201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72456" y="5120100"/>
              <a:ext cx="97790" cy="166370"/>
            </a:xfrm>
            <a:custGeom>
              <a:avLst/>
              <a:gdLst/>
              <a:ahLst/>
              <a:cxnLst/>
              <a:rect l="l" t="t" r="r" b="b"/>
              <a:pathLst>
                <a:path w="97790" h="166370">
                  <a:moveTo>
                    <a:pt x="40324" y="148031"/>
                  </a:moveTo>
                  <a:lnTo>
                    <a:pt x="17171" y="148031"/>
                  </a:lnTo>
                  <a:lnTo>
                    <a:pt x="20228" y="151256"/>
                  </a:lnTo>
                  <a:lnTo>
                    <a:pt x="42508" y="165163"/>
                  </a:lnTo>
                  <a:lnTo>
                    <a:pt x="45363" y="165849"/>
                  </a:lnTo>
                  <a:lnTo>
                    <a:pt x="48498" y="166166"/>
                  </a:lnTo>
                  <a:lnTo>
                    <a:pt x="59159" y="166166"/>
                  </a:lnTo>
                  <a:lnTo>
                    <a:pt x="65631" y="164807"/>
                  </a:lnTo>
                  <a:lnTo>
                    <a:pt x="76892" y="159296"/>
                  </a:lnTo>
                  <a:lnTo>
                    <a:pt x="81680" y="155308"/>
                  </a:lnTo>
                  <a:lnTo>
                    <a:pt x="86002" y="149517"/>
                  </a:lnTo>
                  <a:lnTo>
                    <a:pt x="44719" y="149517"/>
                  </a:lnTo>
                  <a:lnTo>
                    <a:pt x="40324" y="148031"/>
                  </a:lnTo>
                  <a:close/>
                </a:path>
                <a:path w="97790" h="166370">
                  <a:moveTo>
                    <a:pt x="13190" y="0"/>
                  </a:moveTo>
                  <a:lnTo>
                    <a:pt x="6112" y="0"/>
                  </a:lnTo>
                  <a:lnTo>
                    <a:pt x="3578" y="317"/>
                  </a:lnTo>
                  <a:lnTo>
                    <a:pt x="2574" y="558"/>
                  </a:lnTo>
                  <a:lnTo>
                    <a:pt x="1083" y="1155"/>
                  </a:lnTo>
                  <a:lnTo>
                    <a:pt x="561" y="1562"/>
                  </a:lnTo>
                  <a:lnTo>
                    <a:pt x="0" y="2489"/>
                  </a:lnTo>
                  <a:lnTo>
                    <a:pt x="0" y="162229"/>
                  </a:lnTo>
                  <a:lnTo>
                    <a:pt x="5468" y="164642"/>
                  </a:lnTo>
                  <a:lnTo>
                    <a:pt x="11418" y="164642"/>
                  </a:lnTo>
                  <a:lnTo>
                    <a:pt x="17171" y="148031"/>
                  </a:lnTo>
                  <a:lnTo>
                    <a:pt x="40324" y="148031"/>
                  </a:lnTo>
                  <a:lnTo>
                    <a:pt x="39611" y="147789"/>
                  </a:lnTo>
                  <a:lnTo>
                    <a:pt x="29880" y="140957"/>
                  </a:lnTo>
                  <a:lnTo>
                    <a:pt x="24771" y="135966"/>
                  </a:lnTo>
                  <a:lnTo>
                    <a:pt x="19422" y="129412"/>
                  </a:lnTo>
                  <a:lnTo>
                    <a:pt x="19422" y="87109"/>
                  </a:lnTo>
                  <a:lnTo>
                    <a:pt x="22477" y="83159"/>
                  </a:lnTo>
                  <a:lnTo>
                    <a:pt x="25375" y="79870"/>
                  </a:lnTo>
                  <a:lnTo>
                    <a:pt x="28108" y="77292"/>
                  </a:lnTo>
                  <a:lnTo>
                    <a:pt x="30805" y="74675"/>
                  </a:lnTo>
                  <a:lnTo>
                    <a:pt x="33418" y="72542"/>
                  </a:lnTo>
                  <a:lnTo>
                    <a:pt x="38444" y="69253"/>
                  </a:lnTo>
                  <a:lnTo>
                    <a:pt x="40939" y="68046"/>
                  </a:lnTo>
                  <a:lnTo>
                    <a:pt x="44215" y="67081"/>
                  </a:lnTo>
                  <a:lnTo>
                    <a:pt x="19422" y="67081"/>
                  </a:lnTo>
                  <a:lnTo>
                    <a:pt x="19422" y="3047"/>
                  </a:lnTo>
                  <a:lnTo>
                    <a:pt x="19263" y="2489"/>
                  </a:lnTo>
                  <a:lnTo>
                    <a:pt x="15725" y="317"/>
                  </a:lnTo>
                  <a:lnTo>
                    <a:pt x="13190" y="0"/>
                  </a:lnTo>
                  <a:close/>
                </a:path>
                <a:path w="97790" h="166370">
                  <a:moveTo>
                    <a:pt x="87390" y="66268"/>
                  </a:moveTo>
                  <a:lnTo>
                    <a:pt x="55817" y="66268"/>
                  </a:lnTo>
                  <a:lnTo>
                    <a:pt x="60040" y="67475"/>
                  </a:lnTo>
                  <a:lnTo>
                    <a:pt x="63421" y="69888"/>
                  </a:lnTo>
                  <a:lnTo>
                    <a:pt x="75848" y="92976"/>
                  </a:lnTo>
                  <a:lnTo>
                    <a:pt x="76690" y="98082"/>
                  </a:lnTo>
                  <a:lnTo>
                    <a:pt x="77094" y="103352"/>
                  </a:lnTo>
                  <a:lnTo>
                    <a:pt x="77094" y="113728"/>
                  </a:lnTo>
                  <a:lnTo>
                    <a:pt x="76611" y="118630"/>
                  </a:lnTo>
                  <a:lnTo>
                    <a:pt x="75508" y="123990"/>
                  </a:lnTo>
                  <a:lnTo>
                    <a:pt x="74641" y="128333"/>
                  </a:lnTo>
                  <a:lnTo>
                    <a:pt x="54852" y="149517"/>
                  </a:lnTo>
                  <a:lnTo>
                    <a:pt x="86002" y="149517"/>
                  </a:lnTo>
                  <a:lnTo>
                    <a:pt x="89442" y="144983"/>
                  </a:lnTo>
                  <a:lnTo>
                    <a:pt x="92375" y="138696"/>
                  </a:lnTo>
                  <a:lnTo>
                    <a:pt x="94348" y="131343"/>
                  </a:lnTo>
                  <a:lnTo>
                    <a:pt x="96357" y="123990"/>
                  </a:lnTo>
                  <a:lnTo>
                    <a:pt x="97362" y="115735"/>
                  </a:lnTo>
                  <a:lnTo>
                    <a:pt x="97282" y="98082"/>
                  </a:lnTo>
                  <a:lnTo>
                    <a:pt x="96598" y="91528"/>
                  </a:lnTo>
                  <a:lnTo>
                    <a:pt x="93463" y="77698"/>
                  </a:lnTo>
                  <a:lnTo>
                    <a:pt x="90968" y="71666"/>
                  </a:lnTo>
                  <a:lnTo>
                    <a:pt x="87390" y="66268"/>
                  </a:lnTo>
                  <a:close/>
                </a:path>
                <a:path w="97790" h="166370">
                  <a:moveTo>
                    <a:pt x="62254" y="49618"/>
                  </a:moveTo>
                  <a:lnTo>
                    <a:pt x="51436" y="49618"/>
                  </a:lnTo>
                  <a:lnTo>
                    <a:pt x="48459" y="49949"/>
                  </a:lnTo>
                  <a:lnTo>
                    <a:pt x="19422" y="67081"/>
                  </a:lnTo>
                  <a:lnTo>
                    <a:pt x="44215" y="67081"/>
                  </a:lnTo>
                  <a:lnTo>
                    <a:pt x="45806" y="66636"/>
                  </a:lnTo>
                  <a:lnTo>
                    <a:pt x="48298" y="66268"/>
                  </a:lnTo>
                  <a:lnTo>
                    <a:pt x="87390" y="66268"/>
                  </a:lnTo>
                  <a:lnTo>
                    <a:pt x="84132" y="61404"/>
                  </a:lnTo>
                  <a:lnTo>
                    <a:pt x="79707" y="57264"/>
                  </a:lnTo>
                  <a:lnTo>
                    <a:pt x="68809" y="51155"/>
                  </a:lnTo>
                  <a:lnTo>
                    <a:pt x="62254" y="49618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71"/>
            <p:cNvSpPr/>
            <p:nvPr/>
          </p:nvSpPr>
          <p:spPr>
            <a:xfrm>
              <a:off x="901131" y="5175993"/>
              <a:ext cx="25400" cy="109220"/>
            </a:xfrm>
            <a:custGeom>
              <a:avLst/>
              <a:gdLst/>
              <a:ahLst/>
              <a:cxnLst/>
              <a:rect l="l" t="t" r="r" b="b"/>
              <a:pathLst>
                <a:path w="25400" h="109220">
                  <a:moveTo>
                    <a:pt x="14878" y="0"/>
                  </a:moveTo>
                  <a:lnTo>
                    <a:pt x="9892" y="0"/>
                  </a:lnTo>
                  <a:lnTo>
                    <a:pt x="7840" y="203"/>
                  </a:lnTo>
                  <a:lnTo>
                    <a:pt x="4705" y="1092"/>
                  </a:lnTo>
                  <a:lnTo>
                    <a:pt x="3416" y="1816"/>
                  </a:lnTo>
                  <a:lnTo>
                    <a:pt x="2490" y="2895"/>
                  </a:lnTo>
                  <a:lnTo>
                    <a:pt x="1526" y="3949"/>
                  </a:lnTo>
                  <a:lnTo>
                    <a:pt x="881" y="5397"/>
                  </a:lnTo>
                  <a:lnTo>
                    <a:pt x="157" y="8928"/>
                  </a:lnTo>
                  <a:lnTo>
                    <a:pt x="0" y="11150"/>
                  </a:lnTo>
                  <a:lnTo>
                    <a:pt x="0" y="16332"/>
                  </a:lnTo>
                  <a:lnTo>
                    <a:pt x="157" y="18465"/>
                  </a:lnTo>
                  <a:lnTo>
                    <a:pt x="881" y="21920"/>
                  </a:lnTo>
                  <a:lnTo>
                    <a:pt x="1526" y="23329"/>
                  </a:lnTo>
                  <a:lnTo>
                    <a:pt x="2490" y="24371"/>
                  </a:lnTo>
                  <a:lnTo>
                    <a:pt x="3416" y="25463"/>
                  </a:lnTo>
                  <a:lnTo>
                    <a:pt x="4705" y="26187"/>
                  </a:lnTo>
                  <a:lnTo>
                    <a:pt x="7840" y="27076"/>
                  </a:lnTo>
                  <a:lnTo>
                    <a:pt x="9892" y="27266"/>
                  </a:lnTo>
                  <a:lnTo>
                    <a:pt x="14878" y="27266"/>
                  </a:lnTo>
                  <a:lnTo>
                    <a:pt x="24850" y="16332"/>
                  </a:lnTo>
                  <a:lnTo>
                    <a:pt x="24850" y="11150"/>
                  </a:lnTo>
                  <a:lnTo>
                    <a:pt x="16891" y="203"/>
                  </a:lnTo>
                  <a:lnTo>
                    <a:pt x="14878" y="0"/>
                  </a:lnTo>
                  <a:close/>
                </a:path>
                <a:path w="25400" h="109220">
                  <a:moveTo>
                    <a:pt x="14878" y="81800"/>
                  </a:moveTo>
                  <a:lnTo>
                    <a:pt x="9892" y="81800"/>
                  </a:lnTo>
                  <a:lnTo>
                    <a:pt x="7840" y="82042"/>
                  </a:lnTo>
                  <a:lnTo>
                    <a:pt x="6271" y="82524"/>
                  </a:lnTo>
                  <a:lnTo>
                    <a:pt x="4705" y="82969"/>
                  </a:lnTo>
                  <a:lnTo>
                    <a:pt x="0" y="92900"/>
                  </a:lnTo>
                  <a:lnTo>
                    <a:pt x="0" y="98094"/>
                  </a:lnTo>
                  <a:lnTo>
                    <a:pt x="157" y="100266"/>
                  </a:lnTo>
                  <a:lnTo>
                    <a:pt x="881" y="103720"/>
                  </a:lnTo>
                  <a:lnTo>
                    <a:pt x="1526" y="105130"/>
                  </a:lnTo>
                  <a:lnTo>
                    <a:pt x="2490" y="106172"/>
                  </a:lnTo>
                  <a:lnTo>
                    <a:pt x="3416" y="107264"/>
                  </a:lnTo>
                  <a:lnTo>
                    <a:pt x="4705" y="107988"/>
                  </a:lnTo>
                  <a:lnTo>
                    <a:pt x="7840" y="108864"/>
                  </a:lnTo>
                  <a:lnTo>
                    <a:pt x="9892" y="109067"/>
                  </a:lnTo>
                  <a:lnTo>
                    <a:pt x="14878" y="109067"/>
                  </a:lnTo>
                  <a:lnTo>
                    <a:pt x="24850" y="98094"/>
                  </a:lnTo>
                  <a:lnTo>
                    <a:pt x="24850" y="92900"/>
                  </a:lnTo>
                  <a:lnTo>
                    <a:pt x="18456" y="82524"/>
                  </a:lnTo>
                  <a:lnTo>
                    <a:pt x="16891" y="82042"/>
                  </a:lnTo>
                  <a:lnTo>
                    <a:pt x="14878" y="81800"/>
                  </a:lnTo>
                  <a:close/>
                </a:path>
              </a:pathLst>
            </a:custGeom>
            <a:solidFill>
              <a:srgbClr val="39318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2737" y="5120100"/>
              <a:ext cx="1114917" cy="16616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362665" y="2028825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4F1F95"/>
                </a:solidFill>
              </a:rPr>
              <a:t>TOO </a:t>
            </a:r>
            <a:r>
              <a:rPr lang="ru-RU" sz="2000" dirty="0">
                <a:solidFill>
                  <a:srgbClr val="4F1F95"/>
                </a:solidFill>
              </a:rPr>
              <a:t>«</a:t>
            </a:r>
            <a:r>
              <a:rPr lang="en-US" sz="2000" dirty="0">
                <a:solidFill>
                  <a:srgbClr val="4F1F95"/>
                </a:solidFill>
              </a:rPr>
              <a:t>Kazakhstan Appraisal</a:t>
            </a:r>
            <a:r>
              <a:rPr lang="ru-RU" sz="2000" dirty="0">
                <a:solidFill>
                  <a:srgbClr val="4F1F95"/>
                </a:solidFill>
              </a:rPr>
              <a:t>»</a:t>
            </a:r>
          </a:p>
          <a:p>
            <a:r>
              <a:rPr lang="ru-RU" sz="2000" dirty="0">
                <a:solidFill>
                  <a:srgbClr val="4F1F95"/>
                </a:solidFill>
              </a:rPr>
              <a:t>Республика Казахстан, 050040</a:t>
            </a:r>
          </a:p>
          <a:p>
            <a:r>
              <a:rPr lang="ru-RU" sz="2000" dirty="0">
                <a:solidFill>
                  <a:srgbClr val="4F1F95"/>
                </a:solidFill>
              </a:rPr>
              <a:t>Г. Алматы, ул. Хусаинова 301</a:t>
            </a:r>
          </a:p>
          <a:p>
            <a:r>
              <a:rPr lang="ru-RU" sz="2000" dirty="0">
                <a:solidFill>
                  <a:srgbClr val="4F1F95"/>
                </a:solidFill>
              </a:rPr>
              <a:t>БЦ “Мега Азия</a:t>
            </a:r>
            <a:r>
              <a:rPr lang="ru-RU" sz="2000" dirty="0" smtClean="0">
                <a:solidFill>
                  <a:srgbClr val="4F1F95"/>
                </a:solidFill>
              </a:rPr>
              <a:t>”</a:t>
            </a:r>
            <a:endParaRPr lang="ru-RU" sz="2000" dirty="0">
              <a:solidFill>
                <a:srgbClr val="4F1F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-4486" y="6050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077915" y="605802"/>
            <a:ext cx="1607715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1005904" y="1614741"/>
            <a:ext cx="9022929" cy="2097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741941" y="1934032"/>
            <a:ext cx="1837618" cy="20623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648381" y="1982939"/>
            <a:ext cx="1235595" cy="15723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3954945" y="1930209"/>
            <a:ext cx="5035880" cy="20760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777679" y="2258021"/>
            <a:ext cx="1590273" cy="1932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078898" y="2573413"/>
            <a:ext cx="1133111" cy="193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2291245" y="2613710"/>
            <a:ext cx="1000569" cy="1165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359594" y="2575585"/>
            <a:ext cx="114300" cy="153670"/>
          </a:xfrm>
          <a:custGeom>
            <a:avLst/>
            <a:gdLst/>
            <a:ahLst/>
            <a:cxnLst/>
            <a:rect l="l" t="t" r="r" b="b"/>
            <a:pathLst>
              <a:path w="114300" h="153669">
                <a:moveTo>
                  <a:pt x="67005" y="17132"/>
                </a:moveTo>
                <a:lnTo>
                  <a:pt x="46735" y="17132"/>
                </a:lnTo>
                <a:lnTo>
                  <a:pt x="46735" y="150088"/>
                </a:lnTo>
                <a:lnTo>
                  <a:pt x="53365" y="153149"/>
                </a:lnTo>
                <a:lnTo>
                  <a:pt x="60439" y="153149"/>
                </a:lnTo>
                <a:lnTo>
                  <a:pt x="67005" y="150088"/>
                </a:lnTo>
                <a:lnTo>
                  <a:pt x="67005" y="17132"/>
                </a:lnTo>
                <a:close/>
              </a:path>
              <a:path w="114300" h="153669">
                <a:moveTo>
                  <a:pt x="110439" y="0"/>
                </a:moveTo>
                <a:lnTo>
                  <a:pt x="3301" y="0"/>
                </a:lnTo>
                <a:lnTo>
                  <a:pt x="2730" y="165"/>
                </a:lnTo>
                <a:lnTo>
                  <a:pt x="2209" y="482"/>
                </a:lnTo>
                <a:lnTo>
                  <a:pt x="1689" y="762"/>
                </a:lnTo>
                <a:lnTo>
                  <a:pt x="1282" y="1295"/>
                </a:lnTo>
                <a:lnTo>
                  <a:pt x="685" y="2692"/>
                </a:lnTo>
                <a:lnTo>
                  <a:pt x="406" y="3619"/>
                </a:lnTo>
                <a:lnTo>
                  <a:pt x="0" y="5867"/>
                </a:lnTo>
                <a:lnTo>
                  <a:pt x="0" y="11468"/>
                </a:lnTo>
                <a:lnTo>
                  <a:pt x="2209" y="16649"/>
                </a:lnTo>
                <a:lnTo>
                  <a:pt x="2730" y="16979"/>
                </a:lnTo>
                <a:lnTo>
                  <a:pt x="3301" y="17132"/>
                </a:lnTo>
                <a:lnTo>
                  <a:pt x="110439" y="17132"/>
                </a:lnTo>
                <a:lnTo>
                  <a:pt x="110997" y="16979"/>
                </a:lnTo>
                <a:lnTo>
                  <a:pt x="111518" y="16649"/>
                </a:lnTo>
                <a:lnTo>
                  <a:pt x="112039" y="16370"/>
                </a:lnTo>
                <a:lnTo>
                  <a:pt x="112445" y="15849"/>
                </a:lnTo>
                <a:lnTo>
                  <a:pt x="113169" y="14516"/>
                </a:lnTo>
                <a:lnTo>
                  <a:pt x="113410" y="13639"/>
                </a:lnTo>
                <a:lnTo>
                  <a:pt x="113728" y="11468"/>
                </a:lnTo>
                <a:lnTo>
                  <a:pt x="113728" y="5867"/>
                </a:lnTo>
                <a:lnTo>
                  <a:pt x="113410" y="3619"/>
                </a:lnTo>
                <a:lnTo>
                  <a:pt x="113169" y="2692"/>
                </a:lnTo>
                <a:lnTo>
                  <a:pt x="112801" y="2019"/>
                </a:lnTo>
                <a:lnTo>
                  <a:pt x="112445" y="1295"/>
                </a:lnTo>
                <a:lnTo>
                  <a:pt x="112039" y="762"/>
                </a:lnTo>
                <a:lnTo>
                  <a:pt x="111518" y="482"/>
                </a:lnTo>
                <a:lnTo>
                  <a:pt x="110997" y="165"/>
                </a:lnTo>
                <a:lnTo>
                  <a:pt x="110439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3493808" y="2573413"/>
            <a:ext cx="136525" cy="156845"/>
          </a:xfrm>
          <a:custGeom>
            <a:avLst/>
            <a:gdLst/>
            <a:ahLst/>
            <a:cxnLst/>
            <a:rect l="l" t="t" r="r" b="b"/>
            <a:pathLst>
              <a:path w="136525" h="156844">
                <a:moveTo>
                  <a:pt x="69786" y="0"/>
                </a:moveTo>
                <a:lnTo>
                  <a:pt x="27254" y="12374"/>
                </a:lnTo>
                <a:lnTo>
                  <a:pt x="4314" y="46608"/>
                </a:lnTo>
                <a:lnTo>
                  <a:pt x="0" y="79273"/>
                </a:lnTo>
                <a:lnTo>
                  <a:pt x="250" y="88412"/>
                </a:lnTo>
                <a:lnTo>
                  <a:pt x="9063" y="125871"/>
                </a:lnTo>
                <a:lnTo>
                  <a:pt x="43520" y="153978"/>
                </a:lnTo>
                <a:lnTo>
                  <a:pt x="66675" y="156844"/>
                </a:lnTo>
                <a:lnTo>
                  <a:pt x="75126" y="156496"/>
                </a:lnTo>
                <a:lnTo>
                  <a:pt x="114345" y="140144"/>
                </a:lnTo>
                <a:lnTo>
                  <a:pt x="115208" y="139230"/>
                </a:lnTo>
                <a:lnTo>
                  <a:pt x="58762" y="139230"/>
                </a:lnTo>
                <a:lnTo>
                  <a:pt x="51320" y="137706"/>
                </a:lnTo>
                <a:lnTo>
                  <a:pt x="22250" y="94995"/>
                </a:lnTo>
                <a:lnTo>
                  <a:pt x="21475" y="86791"/>
                </a:lnTo>
                <a:lnTo>
                  <a:pt x="21505" y="69456"/>
                </a:lnTo>
                <a:lnTo>
                  <a:pt x="35598" y="30010"/>
                </a:lnTo>
                <a:lnTo>
                  <a:pt x="59728" y="17373"/>
                </a:lnTo>
                <a:lnTo>
                  <a:pt x="117519" y="17373"/>
                </a:lnTo>
                <a:lnTo>
                  <a:pt x="115484" y="15266"/>
                </a:lnTo>
                <a:lnTo>
                  <a:pt x="77925" y="316"/>
                </a:lnTo>
                <a:lnTo>
                  <a:pt x="69786" y="0"/>
                </a:lnTo>
                <a:close/>
              </a:path>
              <a:path w="136525" h="156844">
                <a:moveTo>
                  <a:pt x="117519" y="17373"/>
                </a:moveTo>
                <a:lnTo>
                  <a:pt x="77304" y="17373"/>
                </a:lnTo>
                <a:lnTo>
                  <a:pt x="84658" y="18910"/>
                </a:lnTo>
                <a:lnTo>
                  <a:pt x="96608" y="25018"/>
                </a:lnTo>
                <a:lnTo>
                  <a:pt x="114096" y="61417"/>
                </a:lnTo>
                <a:lnTo>
                  <a:pt x="114811" y="86791"/>
                </a:lnTo>
                <a:lnTo>
                  <a:pt x="114096" y="94106"/>
                </a:lnTo>
                <a:lnTo>
                  <a:pt x="96088" y="130987"/>
                </a:lnTo>
                <a:lnTo>
                  <a:pt x="76580" y="139230"/>
                </a:lnTo>
                <a:lnTo>
                  <a:pt x="115208" y="139230"/>
                </a:lnTo>
                <a:lnTo>
                  <a:pt x="133891" y="102347"/>
                </a:lnTo>
                <a:lnTo>
                  <a:pt x="136334" y="76657"/>
                </a:lnTo>
                <a:lnTo>
                  <a:pt x="136080" y="67685"/>
                </a:lnTo>
                <a:lnTo>
                  <a:pt x="123785" y="24968"/>
                </a:lnTo>
                <a:lnTo>
                  <a:pt x="119887" y="19824"/>
                </a:lnTo>
                <a:lnTo>
                  <a:pt x="117519" y="1737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3666274" y="2573413"/>
            <a:ext cx="136525" cy="156845"/>
          </a:xfrm>
          <a:custGeom>
            <a:avLst/>
            <a:gdLst/>
            <a:ahLst/>
            <a:cxnLst/>
            <a:rect l="l" t="t" r="r" b="b"/>
            <a:pathLst>
              <a:path w="136525" h="156844">
                <a:moveTo>
                  <a:pt x="69773" y="0"/>
                </a:moveTo>
                <a:lnTo>
                  <a:pt x="27254" y="12374"/>
                </a:lnTo>
                <a:lnTo>
                  <a:pt x="4314" y="46608"/>
                </a:lnTo>
                <a:lnTo>
                  <a:pt x="0" y="79273"/>
                </a:lnTo>
                <a:lnTo>
                  <a:pt x="250" y="88412"/>
                </a:lnTo>
                <a:lnTo>
                  <a:pt x="9063" y="125871"/>
                </a:lnTo>
                <a:lnTo>
                  <a:pt x="43520" y="153978"/>
                </a:lnTo>
                <a:lnTo>
                  <a:pt x="66675" y="156844"/>
                </a:lnTo>
                <a:lnTo>
                  <a:pt x="75126" y="156496"/>
                </a:lnTo>
                <a:lnTo>
                  <a:pt x="114345" y="140144"/>
                </a:lnTo>
                <a:lnTo>
                  <a:pt x="115208" y="139230"/>
                </a:lnTo>
                <a:lnTo>
                  <a:pt x="58762" y="139230"/>
                </a:lnTo>
                <a:lnTo>
                  <a:pt x="51320" y="137706"/>
                </a:lnTo>
                <a:lnTo>
                  <a:pt x="22237" y="94995"/>
                </a:lnTo>
                <a:lnTo>
                  <a:pt x="21475" y="86791"/>
                </a:lnTo>
                <a:lnTo>
                  <a:pt x="21504" y="69456"/>
                </a:lnTo>
                <a:lnTo>
                  <a:pt x="35598" y="30010"/>
                </a:lnTo>
                <a:lnTo>
                  <a:pt x="59728" y="17373"/>
                </a:lnTo>
                <a:lnTo>
                  <a:pt x="117519" y="17373"/>
                </a:lnTo>
                <a:lnTo>
                  <a:pt x="115484" y="15266"/>
                </a:lnTo>
                <a:lnTo>
                  <a:pt x="77920" y="316"/>
                </a:lnTo>
                <a:lnTo>
                  <a:pt x="69773" y="0"/>
                </a:lnTo>
                <a:close/>
              </a:path>
              <a:path w="136525" h="156844">
                <a:moveTo>
                  <a:pt x="117519" y="17373"/>
                </a:moveTo>
                <a:lnTo>
                  <a:pt x="77304" y="17373"/>
                </a:lnTo>
                <a:lnTo>
                  <a:pt x="84658" y="18910"/>
                </a:lnTo>
                <a:lnTo>
                  <a:pt x="96608" y="25018"/>
                </a:lnTo>
                <a:lnTo>
                  <a:pt x="114096" y="61417"/>
                </a:lnTo>
                <a:lnTo>
                  <a:pt x="114811" y="86791"/>
                </a:lnTo>
                <a:lnTo>
                  <a:pt x="114096" y="94106"/>
                </a:lnTo>
                <a:lnTo>
                  <a:pt x="96075" y="130987"/>
                </a:lnTo>
                <a:lnTo>
                  <a:pt x="76581" y="139230"/>
                </a:lnTo>
                <a:lnTo>
                  <a:pt x="115208" y="139230"/>
                </a:lnTo>
                <a:lnTo>
                  <a:pt x="133891" y="102347"/>
                </a:lnTo>
                <a:lnTo>
                  <a:pt x="136334" y="76657"/>
                </a:lnTo>
                <a:lnTo>
                  <a:pt x="136078" y="67685"/>
                </a:lnTo>
                <a:lnTo>
                  <a:pt x="123785" y="24968"/>
                </a:lnTo>
                <a:lnTo>
                  <a:pt x="119887" y="19824"/>
                </a:lnTo>
                <a:lnTo>
                  <a:pt x="117519" y="1737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3875900" y="2564079"/>
            <a:ext cx="1217307" cy="1661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5157763" y="2564079"/>
            <a:ext cx="1043633" cy="2068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6324373" y="2613710"/>
            <a:ext cx="889289" cy="1165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7277379" y="2564803"/>
            <a:ext cx="2577579" cy="2018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2492590" y="2880194"/>
            <a:ext cx="1563814" cy="16545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151045" y="2880194"/>
            <a:ext cx="1094509" cy="2061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5340222" y="2890977"/>
            <a:ext cx="769594" cy="15467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6195656" y="2888805"/>
            <a:ext cx="1387944" cy="1932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1024642" y="3336125"/>
            <a:ext cx="1110341" cy="1553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2203284" y="3325990"/>
            <a:ext cx="1761756" cy="20614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030446" y="3324225"/>
            <a:ext cx="762508" cy="2080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4872583" y="3336760"/>
            <a:ext cx="166370" cy="153670"/>
          </a:xfrm>
          <a:custGeom>
            <a:avLst/>
            <a:gdLst/>
            <a:ahLst/>
            <a:cxnLst/>
            <a:rect l="l" t="t" r="r" b="b"/>
            <a:pathLst>
              <a:path w="166370" h="153670">
                <a:moveTo>
                  <a:pt x="40439" y="16611"/>
                </a:moveTo>
                <a:lnTo>
                  <a:pt x="20396" y="16611"/>
                </a:lnTo>
                <a:lnTo>
                  <a:pt x="71810" y="150101"/>
                </a:lnTo>
                <a:lnTo>
                  <a:pt x="71958" y="150533"/>
                </a:lnTo>
                <a:lnTo>
                  <a:pt x="83261" y="153238"/>
                </a:lnTo>
                <a:lnTo>
                  <a:pt x="85750" y="153073"/>
                </a:lnTo>
                <a:lnTo>
                  <a:pt x="102528" y="122834"/>
                </a:lnTo>
                <a:lnTo>
                  <a:pt x="82410" y="122834"/>
                </a:lnTo>
                <a:lnTo>
                  <a:pt x="40439" y="16611"/>
                </a:lnTo>
                <a:close/>
              </a:path>
              <a:path w="166370" h="153670">
                <a:moveTo>
                  <a:pt x="23494" y="0"/>
                </a:moveTo>
                <a:lnTo>
                  <a:pt x="6362" y="0"/>
                </a:lnTo>
                <a:lnTo>
                  <a:pt x="4394" y="723"/>
                </a:lnTo>
                <a:lnTo>
                  <a:pt x="2616" y="2133"/>
                </a:lnTo>
                <a:lnTo>
                  <a:pt x="888" y="3543"/>
                </a:lnTo>
                <a:lnTo>
                  <a:pt x="0" y="5880"/>
                </a:lnTo>
                <a:lnTo>
                  <a:pt x="0" y="150101"/>
                </a:lnTo>
                <a:lnTo>
                  <a:pt x="6400" y="153149"/>
                </a:lnTo>
                <a:lnTo>
                  <a:pt x="13639" y="153149"/>
                </a:lnTo>
                <a:lnTo>
                  <a:pt x="20396" y="16611"/>
                </a:lnTo>
                <a:lnTo>
                  <a:pt x="40439" y="16611"/>
                </a:lnTo>
                <a:lnTo>
                  <a:pt x="38773" y="12395"/>
                </a:lnTo>
                <a:lnTo>
                  <a:pt x="38049" y="10261"/>
                </a:lnTo>
                <a:lnTo>
                  <a:pt x="37187" y="8369"/>
                </a:lnTo>
                <a:lnTo>
                  <a:pt x="36245" y="6845"/>
                </a:lnTo>
                <a:lnTo>
                  <a:pt x="35318" y="5270"/>
                </a:lnTo>
                <a:lnTo>
                  <a:pt x="34112" y="3987"/>
                </a:lnTo>
                <a:lnTo>
                  <a:pt x="32664" y="2946"/>
                </a:lnTo>
                <a:lnTo>
                  <a:pt x="31216" y="1943"/>
                </a:lnTo>
                <a:lnTo>
                  <a:pt x="29565" y="1168"/>
                </a:lnTo>
                <a:lnTo>
                  <a:pt x="27635" y="723"/>
                </a:lnTo>
                <a:lnTo>
                  <a:pt x="25742" y="241"/>
                </a:lnTo>
                <a:lnTo>
                  <a:pt x="23494" y="0"/>
                </a:lnTo>
                <a:close/>
              </a:path>
              <a:path w="166370" h="153670">
                <a:moveTo>
                  <a:pt x="165785" y="16611"/>
                </a:moveTo>
                <a:lnTo>
                  <a:pt x="145503" y="16611"/>
                </a:lnTo>
                <a:lnTo>
                  <a:pt x="145503" y="150101"/>
                </a:lnTo>
                <a:lnTo>
                  <a:pt x="152107" y="153149"/>
                </a:lnTo>
                <a:lnTo>
                  <a:pt x="159270" y="153149"/>
                </a:lnTo>
                <a:lnTo>
                  <a:pt x="165785" y="150101"/>
                </a:lnTo>
                <a:lnTo>
                  <a:pt x="165785" y="16611"/>
                </a:lnTo>
                <a:close/>
              </a:path>
              <a:path w="166370" h="153670">
                <a:moveTo>
                  <a:pt x="158216" y="0"/>
                </a:moveTo>
                <a:lnTo>
                  <a:pt x="142011" y="0"/>
                </a:lnTo>
                <a:lnTo>
                  <a:pt x="140246" y="203"/>
                </a:lnTo>
                <a:lnTo>
                  <a:pt x="137223" y="1092"/>
                </a:lnTo>
                <a:lnTo>
                  <a:pt x="135813" y="1777"/>
                </a:lnTo>
                <a:lnTo>
                  <a:pt x="134607" y="2781"/>
                </a:lnTo>
                <a:lnTo>
                  <a:pt x="133362" y="3746"/>
                </a:lnTo>
                <a:lnTo>
                  <a:pt x="132245" y="5079"/>
                </a:lnTo>
                <a:lnTo>
                  <a:pt x="130131" y="8407"/>
                </a:lnTo>
                <a:lnTo>
                  <a:pt x="129184" y="10388"/>
                </a:lnTo>
                <a:lnTo>
                  <a:pt x="128295" y="12712"/>
                </a:lnTo>
                <a:lnTo>
                  <a:pt x="83019" y="122834"/>
                </a:lnTo>
                <a:lnTo>
                  <a:pt x="102528" y="122834"/>
                </a:lnTo>
                <a:lnTo>
                  <a:pt x="145262" y="16611"/>
                </a:lnTo>
                <a:lnTo>
                  <a:pt x="165785" y="16611"/>
                </a:lnTo>
                <a:lnTo>
                  <a:pt x="159385" y="165"/>
                </a:lnTo>
                <a:lnTo>
                  <a:pt x="158216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5088521" y="3334588"/>
            <a:ext cx="180340" cy="156845"/>
          </a:xfrm>
          <a:custGeom>
            <a:avLst/>
            <a:gdLst/>
            <a:ahLst/>
            <a:cxnLst/>
            <a:rect l="l" t="t" r="r" b="b"/>
            <a:pathLst>
              <a:path w="180339" h="156845">
                <a:moveTo>
                  <a:pt x="69048" y="83985"/>
                </a:moveTo>
                <a:lnTo>
                  <a:pt x="48513" y="83985"/>
                </a:lnTo>
                <a:lnTo>
                  <a:pt x="48927" y="92077"/>
                </a:lnTo>
                <a:lnTo>
                  <a:pt x="61220" y="131938"/>
                </a:lnTo>
                <a:lnTo>
                  <a:pt x="97870" y="155549"/>
                </a:lnTo>
                <a:lnTo>
                  <a:pt x="112890" y="156845"/>
                </a:lnTo>
                <a:lnTo>
                  <a:pt x="121068" y="156506"/>
                </a:lnTo>
                <a:lnTo>
                  <a:pt x="158971" y="140484"/>
                </a:lnTo>
                <a:lnTo>
                  <a:pt x="160136" y="139230"/>
                </a:lnTo>
                <a:lnTo>
                  <a:pt x="108026" y="139230"/>
                </a:lnTo>
                <a:lnTo>
                  <a:pt x="102755" y="138430"/>
                </a:lnTo>
                <a:lnTo>
                  <a:pt x="74129" y="112496"/>
                </a:lnTo>
                <a:lnTo>
                  <a:pt x="72758" y="107950"/>
                </a:lnTo>
                <a:lnTo>
                  <a:pt x="71348" y="103403"/>
                </a:lnTo>
                <a:lnTo>
                  <a:pt x="70383" y="98577"/>
                </a:lnTo>
                <a:lnTo>
                  <a:pt x="69862" y="93548"/>
                </a:lnTo>
                <a:lnTo>
                  <a:pt x="69303" y="88480"/>
                </a:lnTo>
                <a:lnTo>
                  <a:pt x="69048" y="83985"/>
                </a:lnTo>
                <a:close/>
              </a:path>
              <a:path w="180339" h="156845">
                <a:moveTo>
                  <a:pt x="13715" y="1536"/>
                </a:moveTo>
                <a:lnTo>
                  <a:pt x="6769" y="1536"/>
                </a:lnTo>
                <a:lnTo>
                  <a:pt x="4190" y="1854"/>
                </a:lnTo>
                <a:lnTo>
                  <a:pt x="533" y="3581"/>
                </a:lnTo>
                <a:lnTo>
                  <a:pt x="165" y="4025"/>
                </a:lnTo>
                <a:lnTo>
                  <a:pt x="0" y="4546"/>
                </a:lnTo>
                <a:lnTo>
                  <a:pt x="0" y="152387"/>
                </a:lnTo>
                <a:lnTo>
                  <a:pt x="6642" y="155321"/>
                </a:lnTo>
                <a:lnTo>
                  <a:pt x="13715" y="155321"/>
                </a:lnTo>
                <a:lnTo>
                  <a:pt x="20281" y="152387"/>
                </a:lnTo>
                <a:lnTo>
                  <a:pt x="20281" y="83985"/>
                </a:lnTo>
                <a:lnTo>
                  <a:pt x="69048" y="83985"/>
                </a:lnTo>
                <a:lnTo>
                  <a:pt x="69011" y="69977"/>
                </a:lnTo>
                <a:lnTo>
                  <a:pt x="69311" y="66852"/>
                </a:lnTo>
                <a:lnTo>
                  <a:pt x="20281" y="66852"/>
                </a:lnTo>
                <a:lnTo>
                  <a:pt x="20281" y="4546"/>
                </a:lnTo>
                <a:lnTo>
                  <a:pt x="20116" y="4025"/>
                </a:lnTo>
                <a:lnTo>
                  <a:pt x="16332" y="1854"/>
                </a:lnTo>
                <a:lnTo>
                  <a:pt x="13715" y="1536"/>
                </a:lnTo>
                <a:close/>
              </a:path>
              <a:path w="180339" h="156845">
                <a:moveTo>
                  <a:pt x="161430" y="17373"/>
                </a:moveTo>
                <a:lnTo>
                  <a:pt x="122427" y="17373"/>
                </a:lnTo>
                <a:lnTo>
                  <a:pt x="129501" y="18948"/>
                </a:lnTo>
                <a:lnTo>
                  <a:pt x="140931" y="25222"/>
                </a:lnTo>
                <a:lnTo>
                  <a:pt x="158026" y="61975"/>
                </a:lnTo>
                <a:lnTo>
                  <a:pt x="158788" y="86868"/>
                </a:lnTo>
                <a:lnTo>
                  <a:pt x="158064" y="94678"/>
                </a:lnTo>
                <a:lnTo>
                  <a:pt x="141135" y="131191"/>
                </a:lnTo>
                <a:lnTo>
                  <a:pt x="122504" y="139230"/>
                </a:lnTo>
                <a:lnTo>
                  <a:pt x="160136" y="139230"/>
                </a:lnTo>
                <a:lnTo>
                  <a:pt x="177901" y="103011"/>
                </a:lnTo>
                <a:lnTo>
                  <a:pt x="180263" y="77266"/>
                </a:lnTo>
                <a:lnTo>
                  <a:pt x="180000" y="68263"/>
                </a:lnTo>
                <a:lnTo>
                  <a:pt x="170876" y="31053"/>
                </a:lnTo>
                <a:lnTo>
                  <a:pt x="163690" y="20078"/>
                </a:lnTo>
                <a:lnTo>
                  <a:pt x="161430" y="17373"/>
                </a:lnTo>
                <a:close/>
              </a:path>
              <a:path w="180339" h="156845">
                <a:moveTo>
                  <a:pt x="115150" y="0"/>
                </a:moveTo>
                <a:lnTo>
                  <a:pt x="73037" y="12560"/>
                </a:lnTo>
                <a:lnTo>
                  <a:pt x="52707" y="45807"/>
                </a:lnTo>
                <a:lnTo>
                  <a:pt x="48869" y="66852"/>
                </a:lnTo>
                <a:lnTo>
                  <a:pt x="69311" y="66852"/>
                </a:lnTo>
                <a:lnTo>
                  <a:pt x="69748" y="62306"/>
                </a:lnTo>
                <a:lnTo>
                  <a:pt x="72555" y="47739"/>
                </a:lnTo>
                <a:lnTo>
                  <a:pt x="98018" y="19024"/>
                </a:lnTo>
                <a:lnTo>
                  <a:pt x="105295" y="17373"/>
                </a:lnTo>
                <a:lnTo>
                  <a:pt x="161430" y="17373"/>
                </a:lnTo>
                <a:lnTo>
                  <a:pt x="158216" y="13525"/>
                </a:lnTo>
                <a:lnTo>
                  <a:pt x="122929" y="317"/>
                </a:lnTo>
                <a:lnTo>
                  <a:pt x="115150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5346852" y="3336760"/>
            <a:ext cx="93980" cy="153670"/>
          </a:xfrm>
          <a:custGeom>
            <a:avLst/>
            <a:gdLst/>
            <a:ahLst/>
            <a:cxnLst/>
            <a:rect l="l" t="t" r="r" b="b"/>
            <a:pathLst>
              <a:path w="93979" h="153670">
                <a:moveTo>
                  <a:pt x="5956" y="0"/>
                </a:moveTo>
                <a:lnTo>
                  <a:pt x="4140" y="685"/>
                </a:lnTo>
                <a:lnTo>
                  <a:pt x="850" y="3340"/>
                </a:lnTo>
                <a:lnTo>
                  <a:pt x="0" y="5600"/>
                </a:lnTo>
                <a:lnTo>
                  <a:pt x="0" y="150101"/>
                </a:lnTo>
                <a:lnTo>
                  <a:pt x="6553" y="153149"/>
                </a:lnTo>
                <a:lnTo>
                  <a:pt x="13715" y="153149"/>
                </a:lnTo>
                <a:lnTo>
                  <a:pt x="20269" y="150101"/>
                </a:lnTo>
                <a:lnTo>
                  <a:pt x="20269" y="94589"/>
                </a:lnTo>
                <a:lnTo>
                  <a:pt x="47015" y="94589"/>
                </a:lnTo>
                <a:lnTo>
                  <a:pt x="55105" y="93433"/>
                </a:lnTo>
                <a:lnTo>
                  <a:pt x="68694" y="88684"/>
                </a:lnTo>
                <a:lnTo>
                  <a:pt x="74396" y="85343"/>
                </a:lnTo>
                <a:lnTo>
                  <a:pt x="82420" y="77939"/>
                </a:lnTo>
                <a:lnTo>
                  <a:pt x="20269" y="77939"/>
                </a:lnTo>
                <a:lnTo>
                  <a:pt x="20269" y="16649"/>
                </a:lnTo>
                <a:lnTo>
                  <a:pt x="84538" y="16649"/>
                </a:lnTo>
                <a:lnTo>
                  <a:pt x="81318" y="12801"/>
                </a:lnTo>
                <a:lnTo>
                  <a:pt x="47091" y="126"/>
                </a:lnTo>
                <a:lnTo>
                  <a:pt x="5956" y="0"/>
                </a:lnTo>
                <a:close/>
              </a:path>
              <a:path w="93979" h="153670">
                <a:moveTo>
                  <a:pt x="84538" y="16649"/>
                </a:moveTo>
                <a:lnTo>
                  <a:pt x="42468" y="16649"/>
                </a:lnTo>
                <a:lnTo>
                  <a:pt x="46050" y="16941"/>
                </a:lnTo>
                <a:lnTo>
                  <a:pt x="53327" y="18021"/>
                </a:lnTo>
                <a:lnTo>
                  <a:pt x="72389" y="40068"/>
                </a:lnTo>
                <a:lnTo>
                  <a:pt x="72389" y="50876"/>
                </a:lnTo>
                <a:lnTo>
                  <a:pt x="44678" y="77939"/>
                </a:lnTo>
                <a:lnTo>
                  <a:pt x="82420" y="77939"/>
                </a:lnTo>
                <a:lnTo>
                  <a:pt x="83769" y="76695"/>
                </a:lnTo>
                <a:lnTo>
                  <a:pt x="87350" y="71475"/>
                </a:lnTo>
                <a:lnTo>
                  <a:pt x="89839" y="65354"/>
                </a:lnTo>
                <a:lnTo>
                  <a:pt x="92379" y="59207"/>
                </a:lnTo>
                <a:lnTo>
                  <a:pt x="93624" y="52323"/>
                </a:lnTo>
                <a:lnTo>
                  <a:pt x="93624" y="38976"/>
                </a:lnTo>
                <a:lnTo>
                  <a:pt x="92824" y="33705"/>
                </a:lnTo>
                <a:lnTo>
                  <a:pt x="89598" y="24218"/>
                </a:lnTo>
                <a:lnTo>
                  <a:pt x="87312" y="20040"/>
                </a:lnTo>
                <a:lnTo>
                  <a:pt x="84538" y="16649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5481154" y="3336125"/>
            <a:ext cx="101600" cy="154305"/>
          </a:xfrm>
          <a:custGeom>
            <a:avLst/>
            <a:gdLst/>
            <a:ahLst/>
            <a:cxnLst/>
            <a:rect l="l" t="t" r="r" b="b"/>
            <a:pathLst>
              <a:path w="101600" h="154304">
                <a:moveTo>
                  <a:pt x="13715" y="0"/>
                </a:moveTo>
                <a:lnTo>
                  <a:pt x="6629" y="0"/>
                </a:lnTo>
                <a:lnTo>
                  <a:pt x="3975" y="393"/>
                </a:lnTo>
                <a:lnTo>
                  <a:pt x="2895" y="635"/>
                </a:lnTo>
                <a:lnTo>
                  <a:pt x="1320" y="1206"/>
                </a:lnTo>
                <a:lnTo>
                  <a:pt x="800" y="1562"/>
                </a:lnTo>
                <a:lnTo>
                  <a:pt x="482" y="2044"/>
                </a:lnTo>
                <a:lnTo>
                  <a:pt x="152" y="2489"/>
                </a:lnTo>
                <a:lnTo>
                  <a:pt x="0" y="3009"/>
                </a:lnTo>
                <a:lnTo>
                  <a:pt x="0" y="150736"/>
                </a:lnTo>
                <a:lnTo>
                  <a:pt x="152" y="151295"/>
                </a:lnTo>
                <a:lnTo>
                  <a:pt x="532" y="151815"/>
                </a:lnTo>
                <a:lnTo>
                  <a:pt x="800" y="152222"/>
                </a:lnTo>
                <a:lnTo>
                  <a:pt x="1320" y="152577"/>
                </a:lnTo>
                <a:lnTo>
                  <a:pt x="2895" y="153136"/>
                </a:lnTo>
                <a:lnTo>
                  <a:pt x="3975" y="153390"/>
                </a:lnTo>
                <a:lnTo>
                  <a:pt x="6629" y="153784"/>
                </a:lnTo>
                <a:lnTo>
                  <a:pt x="13715" y="153784"/>
                </a:lnTo>
                <a:lnTo>
                  <a:pt x="20269" y="150736"/>
                </a:lnTo>
                <a:lnTo>
                  <a:pt x="20269" y="83413"/>
                </a:lnTo>
                <a:lnTo>
                  <a:pt x="71375" y="83413"/>
                </a:lnTo>
                <a:lnTo>
                  <a:pt x="54851" y="73558"/>
                </a:lnTo>
                <a:lnTo>
                  <a:pt x="54851" y="73317"/>
                </a:lnTo>
                <a:lnTo>
                  <a:pt x="58077" y="72351"/>
                </a:lnTo>
                <a:lnTo>
                  <a:pt x="60960" y="71094"/>
                </a:lnTo>
                <a:lnTo>
                  <a:pt x="66154" y="67843"/>
                </a:lnTo>
                <a:lnTo>
                  <a:pt x="68288" y="66039"/>
                </a:lnTo>
                <a:lnTo>
                  <a:pt x="20269" y="66039"/>
                </a:lnTo>
                <a:lnTo>
                  <a:pt x="20269" y="3009"/>
                </a:lnTo>
                <a:lnTo>
                  <a:pt x="16332" y="393"/>
                </a:lnTo>
                <a:lnTo>
                  <a:pt x="13715" y="0"/>
                </a:lnTo>
                <a:close/>
              </a:path>
              <a:path w="101600" h="154304">
                <a:moveTo>
                  <a:pt x="71375" y="83413"/>
                </a:moveTo>
                <a:lnTo>
                  <a:pt x="33451" y="83413"/>
                </a:lnTo>
                <a:lnTo>
                  <a:pt x="37680" y="83972"/>
                </a:lnTo>
                <a:lnTo>
                  <a:pt x="45237" y="86144"/>
                </a:lnTo>
                <a:lnTo>
                  <a:pt x="59359" y="98971"/>
                </a:lnTo>
                <a:lnTo>
                  <a:pt x="61645" y="102514"/>
                </a:lnTo>
                <a:lnTo>
                  <a:pt x="63741" y="106768"/>
                </a:lnTo>
                <a:lnTo>
                  <a:pt x="79629" y="149047"/>
                </a:lnTo>
                <a:lnTo>
                  <a:pt x="79903" y="149961"/>
                </a:lnTo>
                <a:lnTo>
                  <a:pt x="80187" y="150609"/>
                </a:lnTo>
                <a:lnTo>
                  <a:pt x="87147" y="153784"/>
                </a:lnTo>
                <a:lnTo>
                  <a:pt x="94869" y="153784"/>
                </a:lnTo>
                <a:lnTo>
                  <a:pt x="100863" y="151739"/>
                </a:lnTo>
                <a:lnTo>
                  <a:pt x="101180" y="151295"/>
                </a:lnTo>
                <a:lnTo>
                  <a:pt x="101332" y="150736"/>
                </a:lnTo>
                <a:lnTo>
                  <a:pt x="101269" y="148640"/>
                </a:lnTo>
                <a:lnTo>
                  <a:pt x="100939" y="146989"/>
                </a:lnTo>
                <a:lnTo>
                  <a:pt x="100507" y="145541"/>
                </a:lnTo>
                <a:lnTo>
                  <a:pt x="85331" y="107213"/>
                </a:lnTo>
                <a:lnTo>
                  <a:pt x="83375" y="102107"/>
                </a:lnTo>
                <a:lnTo>
                  <a:pt x="81356" y="97764"/>
                </a:lnTo>
                <a:lnTo>
                  <a:pt x="79349" y="94106"/>
                </a:lnTo>
                <a:lnTo>
                  <a:pt x="77292" y="90449"/>
                </a:lnTo>
                <a:lnTo>
                  <a:pt x="75044" y="87312"/>
                </a:lnTo>
                <a:lnTo>
                  <a:pt x="71375" y="83413"/>
                </a:lnTo>
                <a:close/>
              </a:path>
              <a:path w="101600" h="154304">
                <a:moveTo>
                  <a:pt x="89725" y="0"/>
                </a:moveTo>
                <a:lnTo>
                  <a:pt x="82080" y="0"/>
                </a:lnTo>
                <a:lnTo>
                  <a:pt x="79349" y="393"/>
                </a:lnTo>
                <a:lnTo>
                  <a:pt x="74802" y="4749"/>
                </a:lnTo>
                <a:lnTo>
                  <a:pt x="63258" y="38049"/>
                </a:lnTo>
                <a:lnTo>
                  <a:pt x="41097" y="64300"/>
                </a:lnTo>
                <a:lnTo>
                  <a:pt x="37604" y="65468"/>
                </a:lnTo>
                <a:lnTo>
                  <a:pt x="33451" y="66039"/>
                </a:lnTo>
                <a:lnTo>
                  <a:pt x="68288" y="66039"/>
                </a:lnTo>
                <a:lnTo>
                  <a:pt x="82156" y="42024"/>
                </a:lnTo>
                <a:lnTo>
                  <a:pt x="94259" y="10287"/>
                </a:lnTo>
                <a:lnTo>
                  <a:pt x="94754" y="8889"/>
                </a:lnTo>
                <a:lnTo>
                  <a:pt x="95110" y="7632"/>
                </a:lnTo>
                <a:lnTo>
                  <a:pt x="95669" y="5511"/>
                </a:lnTo>
                <a:lnTo>
                  <a:pt x="95650" y="2489"/>
                </a:lnTo>
                <a:lnTo>
                  <a:pt x="92252" y="317"/>
                </a:lnTo>
                <a:lnTo>
                  <a:pt x="89725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5646552" y="3324225"/>
            <a:ext cx="104139" cy="167640"/>
          </a:xfrm>
          <a:custGeom>
            <a:avLst/>
            <a:gdLst/>
            <a:ahLst/>
            <a:cxnLst/>
            <a:rect l="l" t="t" r="r" b="b"/>
            <a:pathLst>
              <a:path w="104139" h="167639">
                <a:moveTo>
                  <a:pt x="96501" y="0"/>
                </a:moveTo>
                <a:lnTo>
                  <a:pt x="93682" y="0"/>
                </a:lnTo>
                <a:lnTo>
                  <a:pt x="92361" y="241"/>
                </a:lnTo>
                <a:lnTo>
                  <a:pt x="54515" y="6464"/>
                </a:lnTo>
                <a:lnTo>
                  <a:pt x="50006" y="7277"/>
                </a:lnTo>
                <a:lnTo>
                  <a:pt x="45993" y="8153"/>
                </a:lnTo>
                <a:lnTo>
                  <a:pt x="42412" y="9207"/>
                </a:lnTo>
                <a:lnTo>
                  <a:pt x="38830" y="10210"/>
                </a:lnTo>
                <a:lnTo>
                  <a:pt x="18002" y="23685"/>
                </a:lnTo>
                <a:lnTo>
                  <a:pt x="15589" y="26339"/>
                </a:lnTo>
                <a:lnTo>
                  <a:pt x="13253" y="29959"/>
                </a:lnTo>
                <a:lnTo>
                  <a:pt x="11005" y="34505"/>
                </a:lnTo>
                <a:lnTo>
                  <a:pt x="8706" y="39039"/>
                </a:lnTo>
                <a:lnTo>
                  <a:pt x="660" y="79180"/>
                </a:lnTo>
                <a:lnTo>
                  <a:pt x="0" y="103911"/>
                </a:lnTo>
                <a:lnTo>
                  <a:pt x="77" y="107454"/>
                </a:lnTo>
                <a:lnTo>
                  <a:pt x="7868" y="144818"/>
                </a:lnTo>
                <a:lnTo>
                  <a:pt x="41447" y="167208"/>
                </a:lnTo>
                <a:lnTo>
                  <a:pt x="58376" y="167208"/>
                </a:lnTo>
                <a:lnTo>
                  <a:pt x="65856" y="165773"/>
                </a:lnTo>
                <a:lnTo>
                  <a:pt x="79128" y="159969"/>
                </a:lnTo>
                <a:lnTo>
                  <a:pt x="84754" y="155867"/>
                </a:lnTo>
                <a:lnTo>
                  <a:pt x="89002" y="151041"/>
                </a:lnTo>
                <a:lnTo>
                  <a:pt x="45549" y="151041"/>
                </a:lnTo>
                <a:lnTo>
                  <a:pt x="40647" y="149961"/>
                </a:lnTo>
                <a:lnTo>
                  <a:pt x="21681" y="121246"/>
                </a:lnTo>
                <a:lnTo>
                  <a:pt x="20695" y="115379"/>
                </a:lnTo>
                <a:lnTo>
                  <a:pt x="20256" y="109105"/>
                </a:lnTo>
                <a:lnTo>
                  <a:pt x="20288" y="89992"/>
                </a:lnTo>
                <a:lnTo>
                  <a:pt x="23425" y="86626"/>
                </a:lnTo>
                <a:lnTo>
                  <a:pt x="42809" y="72059"/>
                </a:lnTo>
                <a:lnTo>
                  <a:pt x="19450" y="72059"/>
                </a:lnTo>
                <a:lnTo>
                  <a:pt x="20009" y="67919"/>
                </a:lnTo>
                <a:lnTo>
                  <a:pt x="20568" y="64020"/>
                </a:lnTo>
                <a:lnTo>
                  <a:pt x="21177" y="60363"/>
                </a:lnTo>
                <a:lnTo>
                  <a:pt x="21736" y="56692"/>
                </a:lnTo>
                <a:lnTo>
                  <a:pt x="41205" y="28790"/>
                </a:lnTo>
                <a:lnTo>
                  <a:pt x="43288" y="27901"/>
                </a:lnTo>
                <a:lnTo>
                  <a:pt x="45663" y="27101"/>
                </a:lnTo>
                <a:lnTo>
                  <a:pt x="48368" y="26415"/>
                </a:lnTo>
                <a:lnTo>
                  <a:pt x="51010" y="25692"/>
                </a:lnTo>
                <a:lnTo>
                  <a:pt x="54109" y="25082"/>
                </a:lnTo>
                <a:lnTo>
                  <a:pt x="92920" y="18618"/>
                </a:lnTo>
                <a:lnTo>
                  <a:pt x="94202" y="18376"/>
                </a:lnTo>
                <a:lnTo>
                  <a:pt x="98749" y="12217"/>
                </a:lnTo>
                <a:lnTo>
                  <a:pt x="98749" y="5105"/>
                </a:lnTo>
                <a:lnTo>
                  <a:pt x="98432" y="2451"/>
                </a:lnTo>
                <a:lnTo>
                  <a:pt x="98114" y="1485"/>
                </a:lnTo>
                <a:lnTo>
                  <a:pt x="97670" y="876"/>
                </a:lnTo>
                <a:lnTo>
                  <a:pt x="97187" y="279"/>
                </a:lnTo>
                <a:lnTo>
                  <a:pt x="96501" y="0"/>
                </a:lnTo>
                <a:close/>
              </a:path>
              <a:path w="104139" h="167639">
                <a:moveTo>
                  <a:pt x="93475" y="69976"/>
                </a:moveTo>
                <a:lnTo>
                  <a:pt x="60344" y="69976"/>
                </a:lnTo>
                <a:lnTo>
                  <a:pt x="64853" y="71056"/>
                </a:lnTo>
                <a:lnTo>
                  <a:pt x="72130" y="75361"/>
                </a:lnTo>
                <a:lnTo>
                  <a:pt x="75064" y="78257"/>
                </a:lnTo>
                <a:lnTo>
                  <a:pt x="79369" y="85369"/>
                </a:lnTo>
                <a:lnTo>
                  <a:pt x="80944" y="89509"/>
                </a:lnTo>
                <a:lnTo>
                  <a:pt x="81909" y="94259"/>
                </a:lnTo>
                <a:lnTo>
                  <a:pt x="82912" y="98971"/>
                </a:lnTo>
                <a:lnTo>
                  <a:pt x="83395" y="103911"/>
                </a:lnTo>
                <a:lnTo>
                  <a:pt x="83290" y="116293"/>
                </a:lnTo>
                <a:lnTo>
                  <a:pt x="82671" y="121246"/>
                </a:lnTo>
                <a:lnTo>
                  <a:pt x="56483" y="151041"/>
                </a:lnTo>
                <a:lnTo>
                  <a:pt x="89002" y="151041"/>
                </a:lnTo>
                <a:lnTo>
                  <a:pt x="94050" y="145262"/>
                </a:lnTo>
                <a:lnTo>
                  <a:pt x="97593" y="138988"/>
                </a:lnTo>
                <a:lnTo>
                  <a:pt x="100045" y="131584"/>
                </a:lnTo>
                <a:lnTo>
                  <a:pt x="102457" y="124383"/>
                </a:lnTo>
                <a:lnTo>
                  <a:pt x="103664" y="116293"/>
                </a:lnTo>
                <a:lnTo>
                  <a:pt x="103592" y="98971"/>
                </a:lnTo>
                <a:lnTo>
                  <a:pt x="102737" y="92290"/>
                </a:lnTo>
                <a:lnTo>
                  <a:pt x="99041" y="79095"/>
                </a:lnTo>
                <a:lnTo>
                  <a:pt x="96260" y="73469"/>
                </a:lnTo>
                <a:lnTo>
                  <a:pt x="93475" y="69976"/>
                </a:lnTo>
                <a:close/>
              </a:path>
              <a:path w="104139" h="167639">
                <a:moveTo>
                  <a:pt x="66059" y="54038"/>
                </a:moveTo>
                <a:lnTo>
                  <a:pt x="54439" y="54038"/>
                </a:lnTo>
                <a:lnTo>
                  <a:pt x="50654" y="54444"/>
                </a:lnTo>
                <a:lnTo>
                  <a:pt x="47073" y="55295"/>
                </a:lnTo>
                <a:lnTo>
                  <a:pt x="43491" y="56095"/>
                </a:lnTo>
                <a:lnTo>
                  <a:pt x="19450" y="72059"/>
                </a:lnTo>
                <a:lnTo>
                  <a:pt x="42809" y="72059"/>
                </a:lnTo>
                <a:lnTo>
                  <a:pt x="45790" y="71221"/>
                </a:lnTo>
                <a:lnTo>
                  <a:pt x="48648" y="70370"/>
                </a:lnTo>
                <a:lnTo>
                  <a:pt x="51734" y="69976"/>
                </a:lnTo>
                <a:lnTo>
                  <a:pt x="93475" y="69976"/>
                </a:lnTo>
                <a:lnTo>
                  <a:pt x="88818" y="64058"/>
                </a:lnTo>
                <a:lnTo>
                  <a:pt x="84068" y="60401"/>
                </a:lnTo>
                <a:lnTo>
                  <a:pt x="72689" y="55333"/>
                </a:lnTo>
                <a:lnTo>
                  <a:pt x="66059" y="5403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5780278" y="3376587"/>
            <a:ext cx="125095" cy="114935"/>
          </a:xfrm>
          <a:custGeom>
            <a:avLst/>
            <a:gdLst/>
            <a:ahLst/>
            <a:cxnLst/>
            <a:rect l="l" t="t" r="r" b="b"/>
            <a:pathLst>
              <a:path w="125095" h="114935">
                <a:moveTo>
                  <a:pt x="111429" y="38"/>
                </a:moveTo>
                <a:lnTo>
                  <a:pt x="105321" y="2489"/>
                </a:lnTo>
                <a:lnTo>
                  <a:pt x="105321" y="110909"/>
                </a:lnTo>
                <a:lnTo>
                  <a:pt x="111429" y="113322"/>
                </a:lnTo>
                <a:lnTo>
                  <a:pt x="118516" y="113322"/>
                </a:lnTo>
                <a:lnTo>
                  <a:pt x="124752" y="110388"/>
                </a:lnTo>
                <a:lnTo>
                  <a:pt x="124752" y="3009"/>
                </a:lnTo>
                <a:lnTo>
                  <a:pt x="111429" y="38"/>
                </a:lnTo>
                <a:close/>
              </a:path>
              <a:path w="125095" h="114935">
                <a:moveTo>
                  <a:pt x="13271" y="0"/>
                </a:moveTo>
                <a:lnTo>
                  <a:pt x="0" y="105765"/>
                </a:lnTo>
                <a:lnTo>
                  <a:pt x="800" y="108419"/>
                </a:lnTo>
                <a:lnTo>
                  <a:pt x="15722" y="113880"/>
                </a:lnTo>
                <a:lnTo>
                  <a:pt x="19735" y="114211"/>
                </a:lnTo>
                <a:lnTo>
                  <a:pt x="23837" y="114452"/>
                </a:lnTo>
                <a:lnTo>
                  <a:pt x="43434" y="114604"/>
                </a:lnTo>
                <a:lnTo>
                  <a:pt x="51155" y="113601"/>
                </a:lnTo>
                <a:lnTo>
                  <a:pt x="64058" y="109626"/>
                </a:lnTo>
                <a:lnTo>
                  <a:pt x="69329" y="106883"/>
                </a:lnTo>
                <a:lnTo>
                  <a:pt x="77571" y="99974"/>
                </a:lnTo>
                <a:lnTo>
                  <a:pt x="78345" y="98920"/>
                </a:lnTo>
                <a:lnTo>
                  <a:pt x="46964" y="98920"/>
                </a:lnTo>
                <a:lnTo>
                  <a:pt x="30314" y="98806"/>
                </a:lnTo>
                <a:lnTo>
                  <a:pt x="24968" y="98323"/>
                </a:lnTo>
                <a:lnTo>
                  <a:pt x="19532" y="97764"/>
                </a:lnTo>
                <a:lnTo>
                  <a:pt x="19532" y="56819"/>
                </a:lnTo>
                <a:lnTo>
                  <a:pt x="22110" y="56578"/>
                </a:lnTo>
                <a:lnTo>
                  <a:pt x="24803" y="56375"/>
                </a:lnTo>
                <a:lnTo>
                  <a:pt x="30276" y="56057"/>
                </a:lnTo>
                <a:lnTo>
                  <a:pt x="80165" y="55968"/>
                </a:lnTo>
                <a:lnTo>
                  <a:pt x="78054" y="53200"/>
                </a:lnTo>
                <a:lnTo>
                  <a:pt x="70294" y="46926"/>
                </a:lnTo>
                <a:lnTo>
                  <a:pt x="65392" y="44513"/>
                </a:lnTo>
                <a:lnTo>
                  <a:pt x="53441" y="41135"/>
                </a:lnTo>
                <a:lnTo>
                  <a:pt x="52464" y="41021"/>
                </a:lnTo>
                <a:lnTo>
                  <a:pt x="19532" y="41021"/>
                </a:lnTo>
                <a:lnTo>
                  <a:pt x="19532" y="2400"/>
                </a:lnTo>
                <a:lnTo>
                  <a:pt x="18808" y="1485"/>
                </a:lnTo>
                <a:lnTo>
                  <a:pt x="17373" y="876"/>
                </a:lnTo>
                <a:lnTo>
                  <a:pt x="15875" y="279"/>
                </a:lnTo>
                <a:lnTo>
                  <a:pt x="13271" y="0"/>
                </a:lnTo>
                <a:close/>
              </a:path>
              <a:path w="125095" h="114935">
                <a:moveTo>
                  <a:pt x="80165" y="55968"/>
                </a:moveTo>
                <a:lnTo>
                  <a:pt x="41783" y="55968"/>
                </a:lnTo>
                <a:lnTo>
                  <a:pt x="46278" y="56451"/>
                </a:lnTo>
                <a:lnTo>
                  <a:pt x="49987" y="57467"/>
                </a:lnTo>
                <a:lnTo>
                  <a:pt x="63652" y="68440"/>
                </a:lnTo>
                <a:lnTo>
                  <a:pt x="64668" y="71094"/>
                </a:lnTo>
                <a:lnTo>
                  <a:pt x="65150" y="74028"/>
                </a:lnTo>
                <a:lnTo>
                  <a:pt x="65150" y="84048"/>
                </a:lnTo>
                <a:lnTo>
                  <a:pt x="62890" y="89357"/>
                </a:lnTo>
                <a:lnTo>
                  <a:pt x="53962" y="96989"/>
                </a:lnTo>
                <a:lnTo>
                  <a:pt x="46964" y="98920"/>
                </a:lnTo>
                <a:lnTo>
                  <a:pt x="78345" y="98920"/>
                </a:lnTo>
                <a:lnTo>
                  <a:pt x="80581" y="95872"/>
                </a:lnTo>
                <a:lnTo>
                  <a:pt x="84455" y="86461"/>
                </a:lnTo>
                <a:lnTo>
                  <a:pt x="85420" y="81394"/>
                </a:lnTo>
                <a:lnTo>
                  <a:pt x="85420" y="70573"/>
                </a:lnTo>
                <a:lnTo>
                  <a:pt x="84531" y="65671"/>
                </a:lnTo>
                <a:lnTo>
                  <a:pt x="82715" y="61328"/>
                </a:lnTo>
                <a:lnTo>
                  <a:pt x="80911" y="56946"/>
                </a:lnTo>
                <a:lnTo>
                  <a:pt x="80165" y="55968"/>
                </a:lnTo>
                <a:close/>
              </a:path>
              <a:path w="125095" h="114935">
                <a:moveTo>
                  <a:pt x="46278" y="40297"/>
                </a:moveTo>
                <a:lnTo>
                  <a:pt x="31242" y="40335"/>
                </a:lnTo>
                <a:lnTo>
                  <a:pt x="25374" y="40576"/>
                </a:lnTo>
                <a:lnTo>
                  <a:pt x="22440" y="40779"/>
                </a:lnTo>
                <a:lnTo>
                  <a:pt x="19532" y="41021"/>
                </a:lnTo>
                <a:lnTo>
                  <a:pt x="52464" y="41021"/>
                </a:lnTo>
                <a:lnTo>
                  <a:pt x="46278" y="40297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925909" y="3377298"/>
            <a:ext cx="102870" cy="114300"/>
          </a:xfrm>
          <a:custGeom>
            <a:avLst/>
            <a:gdLst/>
            <a:ahLst/>
            <a:cxnLst/>
            <a:rect l="l" t="t" r="r" b="b"/>
            <a:pathLst>
              <a:path w="102870" h="114300">
                <a:moveTo>
                  <a:pt x="98258" y="0"/>
                </a:moveTo>
                <a:lnTo>
                  <a:pt x="40143" y="0"/>
                </a:lnTo>
                <a:lnTo>
                  <a:pt x="38734" y="571"/>
                </a:lnTo>
                <a:lnTo>
                  <a:pt x="36765" y="2857"/>
                </a:lnTo>
                <a:lnTo>
                  <a:pt x="36194" y="4597"/>
                </a:lnTo>
                <a:lnTo>
                  <a:pt x="36041" y="6959"/>
                </a:lnTo>
                <a:lnTo>
                  <a:pt x="35143" y="15316"/>
                </a:lnTo>
                <a:lnTo>
                  <a:pt x="29526" y="53975"/>
                </a:lnTo>
                <a:lnTo>
                  <a:pt x="15239" y="90982"/>
                </a:lnTo>
                <a:lnTo>
                  <a:pt x="2094" y="96164"/>
                </a:lnTo>
                <a:lnTo>
                  <a:pt x="1243" y="96647"/>
                </a:lnTo>
                <a:lnTo>
                  <a:pt x="888" y="97091"/>
                </a:lnTo>
                <a:lnTo>
                  <a:pt x="329" y="98501"/>
                </a:lnTo>
                <a:lnTo>
                  <a:pt x="126" y="99466"/>
                </a:lnTo>
                <a:lnTo>
                  <a:pt x="0" y="109029"/>
                </a:lnTo>
                <a:lnTo>
                  <a:pt x="212" y="110566"/>
                </a:lnTo>
                <a:lnTo>
                  <a:pt x="8165" y="113893"/>
                </a:lnTo>
                <a:lnTo>
                  <a:pt x="12267" y="113220"/>
                </a:lnTo>
                <a:lnTo>
                  <a:pt x="40943" y="82372"/>
                </a:lnTo>
                <a:lnTo>
                  <a:pt x="50388" y="42159"/>
                </a:lnTo>
                <a:lnTo>
                  <a:pt x="53656" y="16408"/>
                </a:lnTo>
                <a:lnTo>
                  <a:pt x="102399" y="16408"/>
                </a:lnTo>
                <a:lnTo>
                  <a:pt x="102399" y="4597"/>
                </a:lnTo>
                <a:lnTo>
                  <a:pt x="101865" y="2857"/>
                </a:lnTo>
                <a:lnTo>
                  <a:pt x="100786" y="1739"/>
                </a:lnTo>
                <a:lnTo>
                  <a:pt x="99744" y="571"/>
                </a:lnTo>
                <a:lnTo>
                  <a:pt x="98258" y="0"/>
                </a:lnTo>
                <a:close/>
              </a:path>
              <a:path w="102870" h="114300">
                <a:moveTo>
                  <a:pt x="102399" y="16408"/>
                </a:moveTo>
                <a:lnTo>
                  <a:pt x="82853" y="16408"/>
                </a:lnTo>
                <a:lnTo>
                  <a:pt x="82853" y="109677"/>
                </a:lnTo>
                <a:lnTo>
                  <a:pt x="89165" y="112610"/>
                </a:lnTo>
                <a:lnTo>
                  <a:pt x="96201" y="112610"/>
                </a:lnTo>
                <a:lnTo>
                  <a:pt x="102399" y="109677"/>
                </a:lnTo>
                <a:lnTo>
                  <a:pt x="102399" y="1640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057315" y="3374898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29" h="116839">
                <a:moveTo>
                  <a:pt x="82224" y="15684"/>
                </a:moveTo>
                <a:lnTo>
                  <a:pt x="48018" y="15684"/>
                </a:lnTo>
                <a:lnTo>
                  <a:pt x="51803" y="16205"/>
                </a:lnTo>
                <a:lnTo>
                  <a:pt x="57912" y="18338"/>
                </a:lnTo>
                <a:lnTo>
                  <a:pt x="67805" y="36626"/>
                </a:lnTo>
                <a:lnTo>
                  <a:pt x="67805" y="48971"/>
                </a:lnTo>
                <a:lnTo>
                  <a:pt x="44919" y="48971"/>
                </a:lnTo>
                <a:lnTo>
                  <a:pt x="37477" y="49695"/>
                </a:lnTo>
                <a:lnTo>
                  <a:pt x="3657" y="68681"/>
                </a:lnTo>
                <a:lnTo>
                  <a:pt x="1206" y="73063"/>
                </a:lnTo>
                <a:lnTo>
                  <a:pt x="0" y="78257"/>
                </a:lnTo>
                <a:lnTo>
                  <a:pt x="0" y="89357"/>
                </a:lnTo>
                <a:lnTo>
                  <a:pt x="31203" y="116535"/>
                </a:lnTo>
                <a:lnTo>
                  <a:pt x="43154" y="116535"/>
                </a:lnTo>
                <a:lnTo>
                  <a:pt x="70015" y="101333"/>
                </a:lnTo>
                <a:lnTo>
                  <a:pt x="33616" y="101333"/>
                </a:lnTo>
                <a:lnTo>
                  <a:pt x="28752" y="99694"/>
                </a:lnTo>
                <a:lnTo>
                  <a:pt x="21755" y="93179"/>
                </a:lnTo>
                <a:lnTo>
                  <a:pt x="20027" y="88798"/>
                </a:lnTo>
                <a:lnTo>
                  <a:pt x="20027" y="80060"/>
                </a:lnTo>
                <a:lnTo>
                  <a:pt x="45885" y="62966"/>
                </a:lnTo>
                <a:lnTo>
                  <a:pt x="87109" y="62966"/>
                </a:lnTo>
                <a:lnTo>
                  <a:pt x="87060" y="33007"/>
                </a:lnTo>
                <a:lnTo>
                  <a:pt x="86347" y="27584"/>
                </a:lnTo>
                <a:lnTo>
                  <a:pt x="83375" y="17691"/>
                </a:lnTo>
                <a:lnTo>
                  <a:pt x="82224" y="15684"/>
                </a:lnTo>
                <a:close/>
              </a:path>
              <a:path w="87629" h="116839">
                <a:moveTo>
                  <a:pt x="87109" y="100939"/>
                </a:moveTo>
                <a:lnTo>
                  <a:pt x="70383" y="100939"/>
                </a:lnTo>
                <a:lnTo>
                  <a:pt x="70383" y="112522"/>
                </a:lnTo>
                <a:lnTo>
                  <a:pt x="70662" y="113207"/>
                </a:lnTo>
                <a:lnTo>
                  <a:pt x="71793" y="114173"/>
                </a:lnTo>
                <a:lnTo>
                  <a:pt x="72669" y="114490"/>
                </a:lnTo>
                <a:lnTo>
                  <a:pt x="75082" y="114973"/>
                </a:lnTo>
                <a:lnTo>
                  <a:pt x="82486" y="114973"/>
                </a:lnTo>
                <a:lnTo>
                  <a:pt x="87109" y="100939"/>
                </a:lnTo>
                <a:close/>
              </a:path>
              <a:path w="87629" h="116839">
                <a:moveTo>
                  <a:pt x="87109" y="62966"/>
                </a:moveTo>
                <a:lnTo>
                  <a:pt x="67805" y="62966"/>
                </a:lnTo>
                <a:lnTo>
                  <a:pt x="67805" y="85534"/>
                </a:lnTo>
                <a:lnTo>
                  <a:pt x="63017" y="90881"/>
                </a:lnTo>
                <a:lnTo>
                  <a:pt x="58432" y="94868"/>
                </a:lnTo>
                <a:lnTo>
                  <a:pt x="54089" y="97434"/>
                </a:lnTo>
                <a:lnTo>
                  <a:pt x="49745" y="100050"/>
                </a:lnTo>
                <a:lnTo>
                  <a:pt x="45008" y="101333"/>
                </a:lnTo>
                <a:lnTo>
                  <a:pt x="70015" y="101333"/>
                </a:lnTo>
                <a:lnTo>
                  <a:pt x="70383" y="100939"/>
                </a:lnTo>
                <a:lnTo>
                  <a:pt x="87109" y="100939"/>
                </a:lnTo>
                <a:lnTo>
                  <a:pt x="87109" y="62966"/>
                </a:lnTo>
                <a:close/>
              </a:path>
              <a:path w="87629" h="116839">
                <a:moveTo>
                  <a:pt x="52933" y="0"/>
                </a:moveTo>
                <a:lnTo>
                  <a:pt x="41262" y="0"/>
                </a:lnTo>
                <a:lnTo>
                  <a:pt x="37198" y="355"/>
                </a:lnTo>
                <a:lnTo>
                  <a:pt x="5384" y="21513"/>
                </a:lnTo>
                <a:lnTo>
                  <a:pt x="5714" y="23482"/>
                </a:lnTo>
                <a:lnTo>
                  <a:pt x="5956" y="24282"/>
                </a:lnTo>
                <a:lnTo>
                  <a:pt x="6680" y="25526"/>
                </a:lnTo>
                <a:lnTo>
                  <a:pt x="7073" y="26009"/>
                </a:lnTo>
                <a:lnTo>
                  <a:pt x="7556" y="26288"/>
                </a:lnTo>
                <a:lnTo>
                  <a:pt x="8000" y="26619"/>
                </a:lnTo>
                <a:lnTo>
                  <a:pt x="8572" y="26784"/>
                </a:lnTo>
                <a:lnTo>
                  <a:pt x="10134" y="26784"/>
                </a:lnTo>
                <a:lnTo>
                  <a:pt x="11582" y="26212"/>
                </a:lnTo>
                <a:lnTo>
                  <a:pt x="15405" y="23875"/>
                </a:lnTo>
                <a:lnTo>
                  <a:pt x="17818" y="22631"/>
                </a:lnTo>
                <a:lnTo>
                  <a:pt x="23520" y="19824"/>
                </a:lnTo>
                <a:lnTo>
                  <a:pt x="26873" y="18580"/>
                </a:lnTo>
                <a:lnTo>
                  <a:pt x="34467" y="16243"/>
                </a:lnTo>
                <a:lnTo>
                  <a:pt x="38773" y="15684"/>
                </a:lnTo>
                <a:lnTo>
                  <a:pt x="82224" y="15684"/>
                </a:lnTo>
                <a:lnTo>
                  <a:pt x="81000" y="13550"/>
                </a:lnTo>
                <a:lnTo>
                  <a:pt x="74396" y="6870"/>
                </a:lnTo>
                <a:lnTo>
                  <a:pt x="70103" y="4292"/>
                </a:lnTo>
                <a:lnTo>
                  <a:pt x="59397" y="838"/>
                </a:lnTo>
                <a:lnTo>
                  <a:pt x="52933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6216942" y="3374898"/>
            <a:ext cx="736523" cy="1528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7028167" y="3336760"/>
            <a:ext cx="1250327" cy="1953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8353704" y="3336760"/>
            <a:ext cx="1667598" cy="19546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734139" y="3690277"/>
            <a:ext cx="966009" cy="1529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763966" y="3652152"/>
            <a:ext cx="114300" cy="153670"/>
          </a:xfrm>
          <a:custGeom>
            <a:avLst/>
            <a:gdLst/>
            <a:ahLst/>
            <a:cxnLst/>
            <a:rect l="l" t="t" r="r" b="b"/>
            <a:pathLst>
              <a:path w="114300" h="153670">
                <a:moveTo>
                  <a:pt x="67005" y="17132"/>
                </a:moveTo>
                <a:lnTo>
                  <a:pt x="46735" y="17132"/>
                </a:lnTo>
                <a:lnTo>
                  <a:pt x="46735" y="150088"/>
                </a:lnTo>
                <a:lnTo>
                  <a:pt x="53365" y="153149"/>
                </a:lnTo>
                <a:lnTo>
                  <a:pt x="60439" y="153149"/>
                </a:lnTo>
                <a:lnTo>
                  <a:pt x="67005" y="150088"/>
                </a:lnTo>
                <a:lnTo>
                  <a:pt x="67005" y="17132"/>
                </a:lnTo>
                <a:close/>
              </a:path>
              <a:path w="114300" h="153670">
                <a:moveTo>
                  <a:pt x="110439" y="0"/>
                </a:moveTo>
                <a:lnTo>
                  <a:pt x="3301" y="0"/>
                </a:lnTo>
                <a:lnTo>
                  <a:pt x="2730" y="165"/>
                </a:lnTo>
                <a:lnTo>
                  <a:pt x="0" y="5867"/>
                </a:lnTo>
                <a:lnTo>
                  <a:pt x="0" y="11468"/>
                </a:lnTo>
                <a:lnTo>
                  <a:pt x="2209" y="16649"/>
                </a:lnTo>
                <a:lnTo>
                  <a:pt x="2730" y="16979"/>
                </a:lnTo>
                <a:lnTo>
                  <a:pt x="3301" y="17132"/>
                </a:lnTo>
                <a:lnTo>
                  <a:pt x="110439" y="17132"/>
                </a:lnTo>
                <a:lnTo>
                  <a:pt x="110997" y="16979"/>
                </a:lnTo>
                <a:lnTo>
                  <a:pt x="111518" y="16649"/>
                </a:lnTo>
                <a:lnTo>
                  <a:pt x="112039" y="16370"/>
                </a:lnTo>
                <a:lnTo>
                  <a:pt x="112445" y="15849"/>
                </a:lnTo>
                <a:lnTo>
                  <a:pt x="113169" y="14516"/>
                </a:lnTo>
                <a:lnTo>
                  <a:pt x="113410" y="13639"/>
                </a:lnTo>
                <a:lnTo>
                  <a:pt x="113728" y="11468"/>
                </a:lnTo>
                <a:lnTo>
                  <a:pt x="113728" y="5867"/>
                </a:lnTo>
                <a:lnTo>
                  <a:pt x="113410" y="3619"/>
                </a:lnTo>
                <a:lnTo>
                  <a:pt x="113169" y="2692"/>
                </a:lnTo>
                <a:lnTo>
                  <a:pt x="112801" y="2019"/>
                </a:lnTo>
                <a:lnTo>
                  <a:pt x="112445" y="1295"/>
                </a:lnTo>
                <a:lnTo>
                  <a:pt x="112039" y="774"/>
                </a:lnTo>
                <a:lnTo>
                  <a:pt x="110997" y="165"/>
                </a:lnTo>
                <a:lnTo>
                  <a:pt x="110439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896198" y="3649980"/>
            <a:ext cx="136525" cy="156845"/>
          </a:xfrm>
          <a:custGeom>
            <a:avLst/>
            <a:gdLst/>
            <a:ahLst/>
            <a:cxnLst/>
            <a:rect l="l" t="t" r="r" b="b"/>
            <a:pathLst>
              <a:path w="136525" h="156845">
                <a:moveTo>
                  <a:pt x="69786" y="0"/>
                </a:moveTo>
                <a:lnTo>
                  <a:pt x="27258" y="12374"/>
                </a:lnTo>
                <a:lnTo>
                  <a:pt x="4311" y="46621"/>
                </a:lnTo>
                <a:lnTo>
                  <a:pt x="0" y="79273"/>
                </a:lnTo>
                <a:lnTo>
                  <a:pt x="250" y="88412"/>
                </a:lnTo>
                <a:lnTo>
                  <a:pt x="9063" y="125871"/>
                </a:lnTo>
                <a:lnTo>
                  <a:pt x="43525" y="153978"/>
                </a:lnTo>
                <a:lnTo>
                  <a:pt x="66687" y="156845"/>
                </a:lnTo>
                <a:lnTo>
                  <a:pt x="75131" y="156498"/>
                </a:lnTo>
                <a:lnTo>
                  <a:pt x="114345" y="140150"/>
                </a:lnTo>
                <a:lnTo>
                  <a:pt x="115213" y="139230"/>
                </a:lnTo>
                <a:lnTo>
                  <a:pt x="58762" y="139230"/>
                </a:lnTo>
                <a:lnTo>
                  <a:pt x="51320" y="137706"/>
                </a:lnTo>
                <a:lnTo>
                  <a:pt x="22250" y="94996"/>
                </a:lnTo>
                <a:lnTo>
                  <a:pt x="21488" y="86791"/>
                </a:lnTo>
                <a:lnTo>
                  <a:pt x="21517" y="69456"/>
                </a:lnTo>
                <a:lnTo>
                  <a:pt x="35598" y="30010"/>
                </a:lnTo>
                <a:lnTo>
                  <a:pt x="59728" y="17373"/>
                </a:lnTo>
                <a:lnTo>
                  <a:pt x="117512" y="17373"/>
                </a:lnTo>
                <a:lnTo>
                  <a:pt x="115485" y="15272"/>
                </a:lnTo>
                <a:lnTo>
                  <a:pt x="77927" y="316"/>
                </a:lnTo>
                <a:lnTo>
                  <a:pt x="69786" y="0"/>
                </a:lnTo>
                <a:close/>
              </a:path>
              <a:path w="136525" h="156845">
                <a:moveTo>
                  <a:pt x="117512" y="17373"/>
                </a:moveTo>
                <a:lnTo>
                  <a:pt x="77304" y="17373"/>
                </a:lnTo>
                <a:lnTo>
                  <a:pt x="84658" y="18910"/>
                </a:lnTo>
                <a:lnTo>
                  <a:pt x="96608" y="25019"/>
                </a:lnTo>
                <a:lnTo>
                  <a:pt x="114096" y="61417"/>
                </a:lnTo>
                <a:lnTo>
                  <a:pt x="114823" y="86791"/>
                </a:lnTo>
                <a:lnTo>
                  <a:pt x="114096" y="94107"/>
                </a:lnTo>
                <a:lnTo>
                  <a:pt x="96088" y="130987"/>
                </a:lnTo>
                <a:lnTo>
                  <a:pt x="76581" y="139230"/>
                </a:lnTo>
                <a:lnTo>
                  <a:pt x="115213" y="139230"/>
                </a:lnTo>
                <a:lnTo>
                  <a:pt x="133891" y="102347"/>
                </a:lnTo>
                <a:lnTo>
                  <a:pt x="136334" y="76657"/>
                </a:lnTo>
                <a:lnTo>
                  <a:pt x="136080" y="67685"/>
                </a:lnTo>
                <a:lnTo>
                  <a:pt x="123785" y="24974"/>
                </a:lnTo>
                <a:lnTo>
                  <a:pt x="119888" y="19837"/>
                </a:lnTo>
                <a:lnTo>
                  <a:pt x="117512" y="1737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2066683" y="3649980"/>
            <a:ext cx="136525" cy="156845"/>
          </a:xfrm>
          <a:custGeom>
            <a:avLst/>
            <a:gdLst/>
            <a:ahLst/>
            <a:cxnLst/>
            <a:rect l="l" t="t" r="r" b="b"/>
            <a:pathLst>
              <a:path w="136525" h="156845">
                <a:moveTo>
                  <a:pt x="69786" y="0"/>
                </a:moveTo>
                <a:lnTo>
                  <a:pt x="27258" y="12374"/>
                </a:lnTo>
                <a:lnTo>
                  <a:pt x="4311" y="46621"/>
                </a:lnTo>
                <a:lnTo>
                  <a:pt x="0" y="79273"/>
                </a:lnTo>
                <a:lnTo>
                  <a:pt x="250" y="88412"/>
                </a:lnTo>
                <a:lnTo>
                  <a:pt x="9064" y="125871"/>
                </a:lnTo>
                <a:lnTo>
                  <a:pt x="43525" y="153978"/>
                </a:lnTo>
                <a:lnTo>
                  <a:pt x="66687" y="156845"/>
                </a:lnTo>
                <a:lnTo>
                  <a:pt x="75131" y="156498"/>
                </a:lnTo>
                <a:lnTo>
                  <a:pt x="114347" y="140150"/>
                </a:lnTo>
                <a:lnTo>
                  <a:pt x="115214" y="139230"/>
                </a:lnTo>
                <a:lnTo>
                  <a:pt x="58762" y="139230"/>
                </a:lnTo>
                <a:lnTo>
                  <a:pt x="51320" y="137706"/>
                </a:lnTo>
                <a:lnTo>
                  <a:pt x="22250" y="94996"/>
                </a:lnTo>
                <a:lnTo>
                  <a:pt x="21488" y="86791"/>
                </a:lnTo>
                <a:lnTo>
                  <a:pt x="21517" y="69456"/>
                </a:lnTo>
                <a:lnTo>
                  <a:pt x="35598" y="30010"/>
                </a:lnTo>
                <a:lnTo>
                  <a:pt x="59728" y="17373"/>
                </a:lnTo>
                <a:lnTo>
                  <a:pt x="117515" y="17373"/>
                </a:lnTo>
                <a:lnTo>
                  <a:pt x="115491" y="15272"/>
                </a:lnTo>
                <a:lnTo>
                  <a:pt x="77927" y="316"/>
                </a:lnTo>
                <a:lnTo>
                  <a:pt x="69786" y="0"/>
                </a:lnTo>
                <a:close/>
              </a:path>
              <a:path w="136525" h="156845">
                <a:moveTo>
                  <a:pt x="117515" y="17373"/>
                </a:moveTo>
                <a:lnTo>
                  <a:pt x="77304" y="17373"/>
                </a:lnTo>
                <a:lnTo>
                  <a:pt x="84658" y="18910"/>
                </a:lnTo>
                <a:lnTo>
                  <a:pt x="96608" y="25019"/>
                </a:lnTo>
                <a:lnTo>
                  <a:pt x="114096" y="61417"/>
                </a:lnTo>
                <a:lnTo>
                  <a:pt x="114823" y="86791"/>
                </a:lnTo>
                <a:lnTo>
                  <a:pt x="114096" y="94107"/>
                </a:lnTo>
                <a:lnTo>
                  <a:pt x="96088" y="130987"/>
                </a:lnTo>
                <a:lnTo>
                  <a:pt x="76581" y="139230"/>
                </a:lnTo>
                <a:lnTo>
                  <a:pt x="115214" y="139230"/>
                </a:lnTo>
                <a:lnTo>
                  <a:pt x="133902" y="102347"/>
                </a:lnTo>
                <a:lnTo>
                  <a:pt x="136334" y="76657"/>
                </a:lnTo>
                <a:lnTo>
                  <a:pt x="136080" y="67685"/>
                </a:lnTo>
                <a:lnTo>
                  <a:pt x="123785" y="24974"/>
                </a:lnTo>
                <a:lnTo>
                  <a:pt x="119887" y="19837"/>
                </a:lnTo>
                <a:lnTo>
                  <a:pt x="117515" y="1737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272347" y="3640646"/>
            <a:ext cx="2283917" cy="20688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4627206" y="3692004"/>
            <a:ext cx="93345" cy="113664"/>
          </a:xfrm>
          <a:custGeom>
            <a:avLst/>
            <a:gdLst/>
            <a:ahLst/>
            <a:cxnLst/>
            <a:rect l="l" t="t" r="r" b="b"/>
            <a:pathLst>
              <a:path w="93345" h="113664">
                <a:moveTo>
                  <a:pt x="6235" y="0"/>
                </a:moveTo>
                <a:lnTo>
                  <a:pt x="3695" y="241"/>
                </a:lnTo>
                <a:lnTo>
                  <a:pt x="2692" y="482"/>
                </a:lnTo>
                <a:lnTo>
                  <a:pt x="1968" y="850"/>
                </a:lnTo>
                <a:lnTo>
                  <a:pt x="1206" y="1206"/>
                </a:lnTo>
                <a:lnTo>
                  <a:pt x="685" y="1612"/>
                </a:lnTo>
                <a:lnTo>
                  <a:pt x="127" y="2463"/>
                </a:lnTo>
                <a:lnTo>
                  <a:pt x="0" y="2984"/>
                </a:lnTo>
                <a:lnTo>
                  <a:pt x="0" y="110362"/>
                </a:lnTo>
                <a:lnTo>
                  <a:pt x="6235" y="113296"/>
                </a:lnTo>
                <a:lnTo>
                  <a:pt x="13309" y="113296"/>
                </a:lnTo>
                <a:lnTo>
                  <a:pt x="19545" y="110362"/>
                </a:lnTo>
                <a:lnTo>
                  <a:pt x="19545" y="63182"/>
                </a:lnTo>
                <a:lnTo>
                  <a:pt x="92900" y="63182"/>
                </a:lnTo>
                <a:lnTo>
                  <a:pt x="92900" y="46774"/>
                </a:lnTo>
                <a:lnTo>
                  <a:pt x="19545" y="46774"/>
                </a:lnTo>
                <a:lnTo>
                  <a:pt x="19545" y="2984"/>
                </a:lnTo>
                <a:lnTo>
                  <a:pt x="15849" y="241"/>
                </a:lnTo>
                <a:lnTo>
                  <a:pt x="6235" y="0"/>
                </a:lnTo>
                <a:close/>
              </a:path>
              <a:path w="93345" h="113664">
                <a:moveTo>
                  <a:pt x="92900" y="63182"/>
                </a:moveTo>
                <a:lnTo>
                  <a:pt x="73355" y="63182"/>
                </a:lnTo>
                <a:lnTo>
                  <a:pt x="73355" y="110362"/>
                </a:lnTo>
                <a:lnTo>
                  <a:pt x="79590" y="113296"/>
                </a:lnTo>
                <a:lnTo>
                  <a:pt x="86664" y="113296"/>
                </a:lnTo>
                <a:lnTo>
                  <a:pt x="92900" y="110362"/>
                </a:lnTo>
                <a:lnTo>
                  <a:pt x="92900" y="63182"/>
                </a:lnTo>
                <a:close/>
              </a:path>
              <a:path w="93345" h="113664">
                <a:moveTo>
                  <a:pt x="79590" y="0"/>
                </a:moveTo>
                <a:lnTo>
                  <a:pt x="73355" y="2984"/>
                </a:lnTo>
                <a:lnTo>
                  <a:pt x="73355" y="46774"/>
                </a:lnTo>
                <a:lnTo>
                  <a:pt x="92900" y="46774"/>
                </a:lnTo>
                <a:lnTo>
                  <a:pt x="92900" y="2984"/>
                </a:lnTo>
                <a:lnTo>
                  <a:pt x="79590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4750269" y="3690277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29" h="116839">
                <a:moveTo>
                  <a:pt x="82220" y="15684"/>
                </a:moveTo>
                <a:lnTo>
                  <a:pt x="48031" y="15684"/>
                </a:lnTo>
                <a:lnTo>
                  <a:pt x="51803" y="16205"/>
                </a:lnTo>
                <a:lnTo>
                  <a:pt x="54864" y="17297"/>
                </a:lnTo>
                <a:lnTo>
                  <a:pt x="67805" y="36639"/>
                </a:lnTo>
                <a:lnTo>
                  <a:pt x="67805" y="48983"/>
                </a:lnTo>
                <a:lnTo>
                  <a:pt x="44932" y="48983"/>
                </a:lnTo>
                <a:lnTo>
                  <a:pt x="37490" y="49707"/>
                </a:lnTo>
                <a:lnTo>
                  <a:pt x="24295" y="52603"/>
                </a:lnTo>
                <a:lnTo>
                  <a:pt x="18707" y="54813"/>
                </a:lnTo>
                <a:lnTo>
                  <a:pt x="14160" y="57721"/>
                </a:lnTo>
                <a:lnTo>
                  <a:pt x="9575" y="60604"/>
                </a:lnTo>
                <a:lnTo>
                  <a:pt x="6083" y="64274"/>
                </a:lnTo>
                <a:lnTo>
                  <a:pt x="3670" y="68694"/>
                </a:lnTo>
                <a:lnTo>
                  <a:pt x="1206" y="73075"/>
                </a:lnTo>
                <a:lnTo>
                  <a:pt x="0" y="78270"/>
                </a:lnTo>
                <a:lnTo>
                  <a:pt x="0" y="89357"/>
                </a:lnTo>
                <a:lnTo>
                  <a:pt x="31216" y="116547"/>
                </a:lnTo>
                <a:lnTo>
                  <a:pt x="43154" y="116547"/>
                </a:lnTo>
                <a:lnTo>
                  <a:pt x="49187" y="115188"/>
                </a:lnTo>
                <a:lnTo>
                  <a:pt x="60617" y="109753"/>
                </a:lnTo>
                <a:lnTo>
                  <a:pt x="65760" y="105892"/>
                </a:lnTo>
                <a:lnTo>
                  <a:pt x="70015" y="101346"/>
                </a:lnTo>
                <a:lnTo>
                  <a:pt x="33629" y="101346"/>
                </a:lnTo>
                <a:lnTo>
                  <a:pt x="28765" y="99695"/>
                </a:lnTo>
                <a:lnTo>
                  <a:pt x="21767" y="93192"/>
                </a:lnTo>
                <a:lnTo>
                  <a:pt x="20040" y="88798"/>
                </a:lnTo>
                <a:lnTo>
                  <a:pt x="20040" y="80073"/>
                </a:lnTo>
                <a:lnTo>
                  <a:pt x="45897" y="62979"/>
                </a:lnTo>
                <a:lnTo>
                  <a:pt x="87109" y="62979"/>
                </a:lnTo>
                <a:lnTo>
                  <a:pt x="87060" y="33020"/>
                </a:lnTo>
                <a:lnTo>
                  <a:pt x="86347" y="27597"/>
                </a:lnTo>
                <a:lnTo>
                  <a:pt x="83375" y="17703"/>
                </a:lnTo>
                <a:lnTo>
                  <a:pt x="82220" y="15684"/>
                </a:lnTo>
                <a:close/>
              </a:path>
              <a:path w="87629" h="116839">
                <a:moveTo>
                  <a:pt x="87109" y="100952"/>
                </a:moveTo>
                <a:lnTo>
                  <a:pt x="70383" y="100952"/>
                </a:lnTo>
                <a:lnTo>
                  <a:pt x="70383" y="112534"/>
                </a:lnTo>
                <a:lnTo>
                  <a:pt x="70662" y="113207"/>
                </a:lnTo>
                <a:lnTo>
                  <a:pt x="71793" y="114173"/>
                </a:lnTo>
                <a:lnTo>
                  <a:pt x="72682" y="114503"/>
                </a:lnTo>
                <a:lnTo>
                  <a:pt x="75095" y="114985"/>
                </a:lnTo>
                <a:lnTo>
                  <a:pt x="82486" y="114985"/>
                </a:lnTo>
                <a:lnTo>
                  <a:pt x="87109" y="100952"/>
                </a:lnTo>
                <a:close/>
              </a:path>
              <a:path w="87629" h="116839">
                <a:moveTo>
                  <a:pt x="87109" y="62979"/>
                </a:moveTo>
                <a:lnTo>
                  <a:pt x="67805" y="62979"/>
                </a:lnTo>
                <a:lnTo>
                  <a:pt x="67805" y="85547"/>
                </a:lnTo>
                <a:lnTo>
                  <a:pt x="63030" y="90893"/>
                </a:lnTo>
                <a:lnTo>
                  <a:pt x="58445" y="94869"/>
                </a:lnTo>
                <a:lnTo>
                  <a:pt x="49758" y="100063"/>
                </a:lnTo>
                <a:lnTo>
                  <a:pt x="45008" y="101346"/>
                </a:lnTo>
                <a:lnTo>
                  <a:pt x="70015" y="101346"/>
                </a:lnTo>
                <a:lnTo>
                  <a:pt x="70383" y="100952"/>
                </a:lnTo>
                <a:lnTo>
                  <a:pt x="87109" y="100952"/>
                </a:lnTo>
                <a:lnTo>
                  <a:pt x="87109" y="62979"/>
                </a:lnTo>
                <a:close/>
              </a:path>
              <a:path w="87629" h="116839">
                <a:moveTo>
                  <a:pt x="52933" y="0"/>
                </a:moveTo>
                <a:lnTo>
                  <a:pt x="41262" y="0"/>
                </a:lnTo>
                <a:lnTo>
                  <a:pt x="37211" y="368"/>
                </a:lnTo>
                <a:lnTo>
                  <a:pt x="5397" y="21513"/>
                </a:lnTo>
                <a:lnTo>
                  <a:pt x="5715" y="23495"/>
                </a:lnTo>
                <a:lnTo>
                  <a:pt x="5956" y="24295"/>
                </a:lnTo>
                <a:lnTo>
                  <a:pt x="6415" y="25057"/>
                </a:lnTo>
                <a:lnTo>
                  <a:pt x="6680" y="25539"/>
                </a:lnTo>
                <a:lnTo>
                  <a:pt x="7086" y="26022"/>
                </a:lnTo>
                <a:lnTo>
                  <a:pt x="7569" y="26301"/>
                </a:lnTo>
                <a:lnTo>
                  <a:pt x="8013" y="26631"/>
                </a:lnTo>
                <a:lnTo>
                  <a:pt x="8572" y="26784"/>
                </a:lnTo>
                <a:lnTo>
                  <a:pt x="10134" y="26784"/>
                </a:lnTo>
                <a:lnTo>
                  <a:pt x="11595" y="26225"/>
                </a:lnTo>
                <a:lnTo>
                  <a:pt x="13474" y="25057"/>
                </a:lnTo>
                <a:lnTo>
                  <a:pt x="15405" y="23888"/>
                </a:lnTo>
                <a:lnTo>
                  <a:pt x="38773" y="15684"/>
                </a:lnTo>
                <a:lnTo>
                  <a:pt x="82220" y="15684"/>
                </a:lnTo>
                <a:lnTo>
                  <a:pt x="81000" y="13550"/>
                </a:lnTo>
                <a:lnTo>
                  <a:pt x="74409" y="6883"/>
                </a:lnTo>
                <a:lnTo>
                  <a:pt x="70104" y="4305"/>
                </a:lnTo>
                <a:lnTo>
                  <a:pt x="59410" y="850"/>
                </a:lnTo>
                <a:lnTo>
                  <a:pt x="52933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4899599" y="3695635"/>
            <a:ext cx="2197163" cy="1573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7176934" y="3641370"/>
            <a:ext cx="2559608" cy="20189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9811715" y="3692004"/>
            <a:ext cx="93345" cy="113664"/>
          </a:xfrm>
          <a:custGeom>
            <a:avLst/>
            <a:gdLst/>
            <a:ahLst/>
            <a:cxnLst/>
            <a:rect l="l" t="t" r="r" b="b"/>
            <a:pathLst>
              <a:path w="93345" h="113664">
                <a:moveTo>
                  <a:pt x="6108" y="0"/>
                </a:moveTo>
                <a:lnTo>
                  <a:pt x="3568" y="241"/>
                </a:lnTo>
                <a:lnTo>
                  <a:pt x="2565" y="482"/>
                </a:lnTo>
                <a:lnTo>
                  <a:pt x="1841" y="850"/>
                </a:lnTo>
                <a:lnTo>
                  <a:pt x="1079" y="1206"/>
                </a:lnTo>
                <a:lnTo>
                  <a:pt x="558" y="1612"/>
                </a:lnTo>
                <a:lnTo>
                  <a:pt x="0" y="2463"/>
                </a:lnTo>
                <a:lnTo>
                  <a:pt x="0" y="110883"/>
                </a:lnTo>
                <a:lnTo>
                  <a:pt x="6108" y="113296"/>
                </a:lnTo>
                <a:lnTo>
                  <a:pt x="13182" y="113296"/>
                </a:lnTo>
                <a:lnTo>
                  <a:pt x="19418" y="110362"/>
                </a:lnTo>
                <a:lnTo>
                  <a:pt x="19418" y="63182"/>
                </a:lnTo>
                <a:lnTo>
                  <a:pt x="92773" y="63182"/>
                </a:lnTo>
                <a:lnTo>
                  <a:pt x="92773" y="46774"/>
                </a:lnTo>
                <a:lnTo>
                  <a:pt x="19418" y="46774"/>
                </a:lnTo>
                <a:lnTo>
                  <a:pt x="19418" y="2984"/>
                </a:lnTo>
                <a:lnTo>
                  <a:pt x="15722" y="241"/>
                </a:lnTo>
                <a:lnTo>
                  <a:pt x="6108" y="0"/>
                </a:lnTo>
                <a:close/>
              </a:path>
              <a:path w="93345" h="113664">
                <a:moveTo>
                  <a:pt x="92773" y="63182"/>
                </a:moveTo>
                <a:lnTo>
                  <a:pt x="73228" y="63182"/>
                </a:lnTo>
                <a:lnTo>
                  <a:pt x="73228" y="110362"/>
                </a:lnTo>
                <a:lnTo>
                  <a:pt x="79463" y="113296"/>
                </a:lnTo>
                <a:lnTo>
                  <a:pt x="86537" y="113296"/>
                </a:lnTo>
                <a:lnTo>
                  <a:pt x="92773" y="110362"/>
                </a:lnTo>
                <a:lnTo>
                  <a:pt x="92773" y="63182"/>
                </a:lnTo>
                <a:close/>
              </a:path>
              <a:path w="93345" h="113664">
                <a:moveTo>
                  <a:pt x="79463" y="0"/>
                </a:moveTo>
                <a:lnTo>
                  <a:pt x="73228" y="2984"/>
                </a:lnTo>
                <a:lnTo>
                  <a:pt x="73228" y="46774"/>
                </a:lnTo>
                <a:lnTo>
                  <a:pt x="92773" y="46774"/>
                </a:lnTo>
                <a:lnTo>
                  <a:pt x="92773" y="2984"/>
                </a:lnTo>
                <a:lnTo>
                  <a:pt x="79463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9934650" y="3690277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29" h="116839">
                <a:moveTo>
                  <a:pt x="82220" y="15684"/>
                </a:moveTo>
                <a:lnTo>
                  <a:pt x="48031" y="15684"/>
                </a:lnTo>
                <a:lnTo>
                  <a:pt x="51803" y="16205"/>
                </a:lnTo>
                <a:lnTo>
                  <a:pt x="54864" y="17297"/>
                </a:lnTo>
                <a:lnTo>
                  <a:pt x="67818" y="36639"/>
                </a:lnTo>
                <a:lnTo>
                  <a:pt x="67818" y="48983"/>
                </a:lnTo>
                <a:lnTo>
                  <a:pt x="44932" y="48983"/>
                </a:lnTo>
                <a:lnTo>
                  <a:pt x="37490" y="49707"/>
                </a:lnTo>
                <a:lnTo>
                  <a:pt x="24295" y="52603"/>
                </a:lnTo>
                <a:lnTo>
                  <a:pt x="18707" y="54813"/>
                </a:lnTo>
                <a:lnTo>
                  <a:pt x="14160" y="57721"/>
                </a:lnTo>
                <a:lnTo>
                  <a:pt x="9575" y="60604"/>
                </a:lnTo>
                <a:lnTo>
                  <a:pt x="6083" y="64274"/>
                </a:lnTo>
                <a:lnTo>
                  <a:pt x="3670" y="68694"/>
                </a:lnTo>
                <a:lnTo>
                  <a:pt x="1206" y="73075"/>
                </a:lnTo>
                <a:lnTo>
                  <a:pt x="0" y="78270"/>
                </a:lnTo>
                <a:lnTo>
                  <a:pt x="0" y="89357"/>
                </a:lnTo>
                <a:lnTo>
                  <a:pt x="31216" y="116547"/>
                </a:lnTo>
                <a:lnTo>
                  <a:pt x="43154" y="116547"/>
                </a:lnTo>
                <a:lnTo>
                  <a:pt x="49187" y="115188"/>
                </a:lnTo>
                <a:lnTo>
                  <a:pt x="60617" y="109753"/>
                </a:lnTo>
                <a:lnTo>
                  <a:pt x="65760" y="105892"/>
                </a:lnTo>
                <a:lnTo>
                  <a:pt x="70015" y="101346"/>
                </a:lnTo>
                <a:lnTo>
                  <a:pt x="33629" y="101346"/>
                </a:lnTo>
                <a:lnTo>
                  <a:pt x="28765" y="99695"/>
                </a:lnTo>
                <a:lnTo>
                  <a:pt x="21767" y="93192"/>
                </a:lnTo>
                <a:lnTo>
                  <a:pt x="20040" y="88798"/>
                </a:lnTo>
                <a:lnTo>
                  <a:pt x="20040" y="80073"/>
                </a:lnTo>
                <a:lnTo>
                  <a:pt x="45897" y="62979"/>
                </a:lnTo>
                <a:lnTo>
                  <a:pt x="87122" y="62979"/>
                </a:lnTo>
                <a:lnTo>
                  <a:pt x="87072" y="33020"/>
                </a:lnTo>
                <a:lnTo>
                  <a:pt x="86347" y="27597"/>
                </a:lnTo>
                <a:lnTo>
                  <a:pt x="83375" y="17703"/>
                </a:lnTo>
                <a:lnTo>
                  <a:pt x="82220" y="15684"/>
                </a:lnTo>
                <a:close/>
              </a:path>
              <a:path w="87629" h="116839">
                <a:moveTo>
                  <a:pt x="87122" y="100952"/>
                </a:moveTo>
                <a:lnTo>
                  <a:pt x="70383" y="100952"/>
                </a:lnTo>
                <a:lnTo>
                  <a:pt x="70383" y="112534"/>
                </a:lnTo>
                <a:lnTo>
                  <a:pt x="70662" y="113207"/>
                </a:lnTo>
                <a:lnTo>
                  <a:pt x="71793" y="114173"/>
                </a:lnTo>
                <a:lnTo>
                  <a:pt x="72682" y="114503"/>
                </a:lnTo>
                <a:lnTo>
                  <a:pt x="75095" y="114985"/>
                </a:lnTo>
                <a:lnTo>
                  <a:pt x="82486" y="114985"/>
                </a:lnTo>
                <a:lnTo>
                  <a:pt x="87122" y="100952"/>
                </a:lnTo>
                <a:close/>
              </a:path>
              <a:path w="87629" h="116839">
                <a:moveTo>
                  <a:pt x="87122" y="62979"/>
                </a:moveTo>
                <a:lnTo>
                  <a:pt x="67818" y="62979"/>
                </a:lnTo>
                <a:lnTo>
                  <a:pt x="67818" y="85547"/>
                </a:lnTo>
                <a:lnTo>
                  <a:pt x="63030" y="90893"/>
                </a:lnTo>
                <a:lnTo>
                  <a:pt x="58445" y="94869"/>
                </a:lnTo>
                <a:lnTo>
                  <a:pt x="49758" y="100063"/>
                </a:lnTo>
                <a:lnTo>
                  <a:pt x="45008" y="101346"/>
                </a:lnTo>
                <a:lnTo>
                  <a:pt x="70015" y="101346"/>
                </a:lnTo>
                <a:lnTo>
                  <a:pt x="70383" y="100952"/>
                </a:lnTo>
                <a:lnTo>
                  <a:pt x="87122" y="100952"/>
                </a:lnTo>
                <a:lnTo>
                  <a:pt x="87122" y="62979"/>
                </a:lnTo>
                <a:close/>
              </a:path>
              <a:path w="87629" h="116839">
                <a:moveTo>
                  <a:pt x="52933" y="0"/>
                </a:moveTo>
                <a:lnTo>
                  <a:pt x="41262" y="0"/>
                </a:lnTo>
                <a:lnTo>
                  <a:pt x="37211" y="368"/>
                </a:lnTo>
                <a:lnTo>
                  <a:pt x="5397" y="21513"/>
                </a:lnTo>
                <a:lnTo>
                  <a:pt x="5715" y="23495"/>
                </a:lnTo>
                <a:lnTo>
                  <a:pt x="5956" y="24295"/>
                </a:lnTo>
                <a:lnTo>
                  <a:pt x="6415" y="25057"/>
                </a:lnTo>
                <a:lnTo>
                  <a:pt x="6680" y="25539"/>
                </a:lnTo>
                <a:lnTo>
                  <a:pt x="7086" y="26022"/>
                </a:lnTo>
                <a:lnTo>
                  <a:pt x="7569" y="26301"/>
                </a:lnTo>
                <a:lnTo>
                  <a:pt x="8013" y="26631"/>
                </a:lnTo>
                <a:lnTo>
                  <a:pt x="8572" y="26784"/>
                </a:lnTo>
                <a:lnTo>
                  <a:pt x="10134" y="26784"/>
                </a:lnTo>
                <a:lnTo>
                  <a:pt x="11595" y="26225"/>
                </a:lnTo>
                <a:lnTo>
                  <a:pt x="13474" y="25057"/>
                </a:lnTo>
                <a:lnTo>
                  <a:pt x="15405" y="23888"/>
                </a:lnTo>
                <a:lnTo>
                  <a:pt x="38773" y="15684"/>
                </a:lnTo>
                <a:lnTo>
                  <a:pt x="82220" y="15684"/>
                </a:lnTo>
                <a:lnTo>
                  <a:pt x="81000" y="13550"/>
                </a:lnTo>
                <a:lnTo>
                  <a:pt x="74409" y="6883"/>
                </a:lnTo>
                <a:lnTo>
                  <a:pt x="70103" y="4305"/>
                </a:lnTo>
                <a:lnTo>
                  <a:pt x="59410" y="850"/>
                </a:lnTo>
                <a:lnTo>
                  <a:pt x="52933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32610" y="4005669"/>
            <a:ext cx="1165165" cy="1572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968766" y="3954996"/>
            <a:ext cx="1143444" cy="2080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3183178" y="3966896"/>
            <a:ext cx="1013205" cy="15532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1197936" y="4379874"/>
            <a:ext cx="801577" cy="19376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2081656" y="4419207"/>
            <a:ext cx="1197267" cy="15853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3361857" y="4367848"/>
            <a:ext cx="43180" cy="207645"/>
          </a:xfrm>
          <a:custGeom>
            <a:avLst/>
            <a:gdLst/>
            <a:ahLst/>
            <a:cxnLst/>
            <a:rect l="l" t="t" r="r" b="b"/>
            <a:pathLst>
              <a:path w="43179" h="207645">
                <a:moveTo>
                  <a:pt x="31747" y="0"/>
                </a:moveTo>
                <a:lnTo>
                  <a:pt x="29537" y="241"/>
                </a:lnTo>
                <a:lnTo>
                  <a:pt x="28686" y="444"/>
                </a:lnTo>
                <a:lnTo>
                  <a:pt x="28051" y="685"/>
                </a:lnTo>
                <a:lnTo>
                  <a:pt x="27441" y="888"/>
                </a:lnTo>
                <a:lnTo>
                  <a:pt x="26921" y="1130"/>
                </a:lnTo>
                <a:lnTo>
                  <a:pt x="26202" y="1650"/>
                </a:lnTo>
                <a:lnTo>
                  <a:pt x="25994" y="1892"/>
                </a:lnTo>
                <a:lnTo>
                  <a:pt x="25956" y="2209"/>
                </a:lnTo>
                <a:lnTo>
                  <a:pt x="23012" y="8289"/>
                </a:lnTo>
                <a:lnTo>
                  <a:pt x="8671" y="45472"/>
                </a:lnTo>
                <a:lnTo>
                  <a:pt x="913" y="84073"/>
                </a:lnTo>
                <a:lnTo>
                  <a:pt x="0" y="110479"/>
                </a:lnTo>
                <a:lnTo>
                  <a:pt x="311" y="117081"/>
                </a:lnTo>
                <a:lnTo>
                  <a:pt x="6486" y="155879"/>
                </a:lnTo>
                <a:lnTo>
                  <a:pt x="19831" y="193160"/>
                </a:lnTo>
                <a:lnTo>
                  <a:pt x="38503" y="207632"/>
                </a:lnTo>
                <a:lnTo>
                  <a:pt x="40802" y="207238"/>
                </a:lnTo>
                <a:lnTo>
                  <a:pt x="41640" y="206908"/>
                </a:lnTo>
                <a:lnTo>
                  <a:pt x="42199" y="206476"/>
                </a:lnTo>
                <a:lnTo>
                  <a:pt x="42720" y="206032"/>
                </a:lnTo>
                <a:lnTo>
                  <a:pt x="42948" y="205625"/>
                </a:lnTo>
                <a:lnTo>
                  <a:pt x="42923" y="204177"/>
                </a:lnTo>
                <a:lnTo>
                  <a:pt x="42720" y="203377"/>
                </a:lnTo>
                <a:lnTo>
                  <a:pt x="37279" y="190408"/>
                </a:lnTo>
                <a:lnTo>
                  <a:pt x="32879" y="178284"/>
                </a:lnTo>
                <a:lnTo>
                  <a:pt x="23545" y="141211"/>
                </a:lnTo>
                <a:lnTo>
                  <a:pt x="20406" y="103479"/>
                </a:lnTo>
                <a:lnTo>
                  <a:pt x="20747" y="90891"/>
                </a:lnTo>
                <a:lnTo>
                  <a:pt x="28978" y="40988"/>
                </a:lnTo>
                <a:lnTo>
                  <a:pt x="42567" y="4787"/>
                </a:lnTo>
                <a:lnTo>
                  <a:pt x="42847" y="4102"/>
                </a:lnTo>
                <a:lnTo>
                  <a:pt x="38148" y="76"/>
                </a:lnTo>
                <a:lnTo>
                  <a:pt x="31747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3436353" y="4420654"/>
            <a:ext cx="82550" cy="116839"/>
          </a:xfrm>
          <a:custGeom>
            <a:avLst/>
            <a:gdLst/>
            <a:ahLst/>
            <a:cxnLst/>
            <a:rect l="l" t="t" r="r" b="b"/>
            <a:pathLst>
              <a:path w="82550" h="116839">
                <a:moveTo>
                  <a:pt x="3682" y="90728"/>
                </a:moveTo>
                <a:lnTo>
                  <a:pt x="1828" y="90843"/>
                </a:lnTo>
                <a:lnTo>
                  <a:pt x="1193" y="91414"/>
                </a:lnTo>
                <a:lnTo>
                  <a:pt x="914" y="91808"/>
                </a:lnTo>
                <a:lnTo>
                  <a:pt x="729" y="92328"/>
                </a:lnTo>
                <a:lnTo>
                  <a:pt x="469" y="92900"/>
                </a:lnTo>
                <a:lnTo>
                  <a:pt x="266" y="93624"/>
                </a:lnTo>
                <a:lnTo>
                  <a:pt x="96" y="94551"/>
                </a:lnTo>
                <a:lnTo>
                  <a:pt x="0" y="101104"/>
                </a:lnTo>
                <a:lnTo>
                  <a:pt x="139" y="102273"/>
                </a:lnTo>
                <a:lnTo>
                  <a:pt x="304" y="103149"/>
                </a:lnTo>
                <a:lnTo>
                  <a:pt x="622" y="104559"/>
                </a:lnTo>
                <a:lnTo>
                  <a:pt x="863" y="105206"/>
                </a:lnTo>
                <a:lnTo>
                  <a:pt x="1269" y="105765"/>
                </a:lnTo>
                <a:lnTo>
                  <a:pt x="1676" y="106375"/>
                </a:lnTo>
                <a:lnTo>
                  <a:pt x="2273" y="107010"/>
                </a:lnTo>
                <a:lnTo>
                  <a:pt x="3924" y="108419"/>
                </a:lnTo>
                <a:lnTo>
                  <a:pt x="5333" y="109346"/>
                </a:lnTo>
                <a:lnTo>
                  <a:pt x="7340" y="110388"/>
                </a:lnTo>
                <a:lnTo>
                  <a:pt x="9359" y="111480"/>
                </a:lnTo>
                <a:lnTo>
                  <a:pt x="31915" y="116547"/>
                </a:lnTo>
                <a:lnTo>
                  <a:pt x="43294" y="116547"/>
                </a:lnTo>
                <a:lnTo>
                  <a:pt x="49809" y="115747"/>
                </a:lnTo>
                <a:lnTo>
                  <a:pt x="61277" y="112598"/>
                </a:lnTo>
                <a:lnTo>
                  <a:pt x="66141" y="110312"/>
                </a:lnTo>
                <a:lnTo>
                  <a:pt x="70078" y="107289"/>
                </a:lnTo>
                <a:lnTo>
                  <a:pt x="74066" y="104279"/>
                </a:lnTo>
                <a:lnTo>
                  <a:pt x="76679" y="101104"/>
                </a:lnTo>
                <a:lnTo>
                  <a:pt x="30708" y="101104"/>
                </a:lnTo>
                <a:lnTo>
                  <a:pt x="26009" y="100545"/>
                </a:lnTo>
                <a:lnTo>
                  <a:pt x="18402" y="98374"/>
                </a:lnTo>
                <a:lnTo>
                  <a:pt x="15189" y="97167"/>
                </a:lnTo>
                <a:lnTo>
                  <a:pt x="12611" y="95834"/>
                </a:lnTo>
                <a:lnTo>
                  <a:pt x="9994" y="94551"/>
                </a:lnTo>
                <a:lnTo>
                  <a:pt x="7950" y="93383"/>
                </a:lnTo>
                <a:lnTo>
                  <a:pt x="6413" y="92328"/>
                </a:lnTo>
                <a:lnTo>
                  <a:pt x="4889" y="91249"/>
                </a:lnTo>
                <a:lnTo>
                  <a:pt x="3682" y="90728"/>
                </a:lnTo>
                <a:close/>
              </a:path>
              <a:path w="82550" h="116839">
                <a:moveTo>
                  <a:pt x="74785" y="15201"/>
                </a:moveTo>
                <a:lnTo>
                  <a:pt x="40398" y="15201"/>
                </a:lnTo>
                <a:lnTo>
                  <a:pt x="43256" y="15519"/>
                </a:lnTo>
                <a:lnTo>
                  <a:pt x="48564" y="16890"/>
                </a:lnTo>
                <a:lnTo>
                  <a:pt x="58737" y="28308"/>
                </a:lnTo>
                <a:lnTo>
                  <a:pt x="58737" y="33820"/>
                </a:lnTo>
                <a:lnTo>
                  <a:pt x="17398" y="49098"/>
                </a:lnTo>
                <a:lnTo>
                  <a:pt x="16471" y="49669"/>
                </a:lnTo>
                <a:lnTo>
                  <a:pt x="14898" y="58991"/>
                </a:lnTo>
                <a:lnTo>
                  <a:pt x="15100" y="60604"/>
                </a:lnTo>
                <a:lnTo>
                  <a:pt x="36220" y="63703"/>
                </a:lnTo>
                <a:lnTo>
                  <a:pt x="40970" y="64147"/>
                </a:lnTo>
                <a:lnTo>
                  <a:pt x="61874" y="78866"/>
                </a:lnTo>
                <a:lnTo>
                  <a:pt x="61874" y="84848"/>
                </a:lnTo>
                <a:lnTo>
                  <a:pt x="40246" y="101104"/>
                </a:lnTo>
                <a:lnTo>
                  <a:pt x="76679" y="101104"/>
                </a:lnTo>
                <a:lnTo>
                  <a:pt x="82384" y="78143"/>
                </a:lnTo>
                <a:lnTo>
                  <a:pt x="81660" y="74637"/>
                </a:lnTo>
                <a:lnTo>
                  <a:pt x="78765" y="68249"/>
                </a:lnTo>
                <a:lnTo>
                  <a:pt x="76873" y="65506"/>
                </a:lnTo>
                <a:lnTo>
                  <a:pt x="74510" y="63182"/>
                </a:lnTo>
                <a:lnTo>
                  <a:pt x="72174" y="60845"/>
                </a:lnTo>
                <a:lnTo>
                  <a:pt x="57416" y="54851"/>
                </a:lnTo>
                <a:lnTo>
                  <a:pt x="57657" y="54736"/>
                </a:lnTo>
                <a:lnTo>
                  <a:pt x="78282" y="32207"/>
                </a:lnTo>
                <a:lnTo>
                  <a:pt x="78177" y="23964"/>
                </a:lnTo>
                <a:lnTo>
                  <a:pt x="77355" y="20192"/>
                </a:lnTo>
                <a:lnTo>
                  <a:pt x="74785" y="15201"/>
                </a:lnTo>
                <a:close/>
              </a:path>
              <a:path w="82550" h="116839">
                <a:moveTo>
                  <a:pt x="45148" y="0"/>
                </a:moveTo>
                <a:lnTo>
                  <a:pt x="35458" y="0"/>
                </a:lnTo>
                <a:lnTo>
                  <a:pt x="31635" y="317"/>
                </a:lnTo>
                <a:lnTo>
                  <a:pt x="4292" y="10096"/>
                </a:lnTo>
                <a:lnTo>
                  <a:pt x="3327" y="11023"/>
                </a:lnTo>
                <a:lnTo>
                  <a:pt x="2679" y="12141"/>
                </a:lnTo>
                <a:lnTo>
                  <a:pt x="1955" y="14833"/>
                </a:lnTo>
                <a:lnTo>
                  <a:pt x="1921" y="15201"/>
                </a:lnTo>
                <a:lnTo>
                  <a:pt x="1820" y="20192"/>
                </a:lnTo>
                <a:lnTo>
                  <a:pt x="1943" y="22072"/>
                </a:lnTo>
                <a:lnTo>
                  <a:pt x="2070" y="22999"/>
                </a:lnTo>
                <a:lnTo>
                  <a:pt x="2273" y="23723"/>
                </a:lnTo>
                <a:lnTo>
                  <a:pt x="2565" y="24206"/>
                </a:lnTo>
                <a:lnTo>
                  <a:pt x="2844" y="24726"/>
                </a:lnTo>
                <a:lnTo>
                  <a:pt x="3162" y="25095"/>
                </a:lnTo>
                <a:lnTo>
                  <a:pt x="3479" y="25298"/>
                </a:lnTo>
                <a:lnTo>
                  <a:pt x="3848" y="25488"/>
                </a:lnTo>
                <a:lnTo>
                  <a:pt x="5333" y="25577"/>
                </a:lnTo>
                <a:lnTo>
                  <a:pt x="6540" y="25057"/>
                </a:lnTo>
                <a:lnTo>
                  <a:pt x="8267" y="23964"/>
                </a:lnTo>
                <a:lnTo>
                  <a:pt x="9994" y="22923"/>
                </a:lnTo>
                <a:lnTo>
                  <a:pt x="32562" y="15201"/>
                </a:lnTo>
                <a:lnTo>
                  <a:pt x="74785" y="15201"/>
                </a:lnTo>
                <a:lnTo>
                  <a:pt x="73583" y="12903"/>
                </a:lnTo>
                <a:lnTo>
                  <a:pt x="50380" y="596"/>
                </a:lnTo>
                <a:lnTo>
                  <a:pt x="45148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3548240" y="4420654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29" h="116839">
                <a:moveTo>
                  <a:pt x="82224" y="15684"/>
                </a:moveTo>
                <a:lnTo>
                  <a:pt x="48018" y="15684"/>
                </a:lnTo>
                <a:lnTo>
                  <a:pt x="51803" y="16205"/>
                </a:lnTo>
                <a:lnTo>
                  <a:pt x="57912" y="18338"/>
                </a:lnTo>
                <a:lnTo>
                  <a:pt x="67805" y="36639"/>
                </a:lnTo>
                <a:lnTo>
                  <a:pt x="67805" y="48983"/>
                </a:lnTo>
                <a:lnTo>
                  <a:pt x="44932" y="48983"/>
                </a:lnTo>
                <a:lnTo>
                  <a:pt x="37490" y="49707"/>
                </a:lnTo>
                <a:lnTo>
                  <a:pt x="3670" y="68681"/>
                </a:lnTo>
                <a:lnTo>
                  <a:pt x="1206" y="73075"/>
                </a:lnTo>
                <a:lnTo>
                  <a:pt x="0" y="78257"/>
                </a:lnTo>
                <a:lnTo>
                  <a:pt x="0" y="89357"/>
                </a:lnTo>
                <a:lnTo>
                  <a:pt x="31216" y="116547"/>
                </a:lnTo>
                <a:lnTo>
                  <a:pt x="43154" y="116547"/>
                </a:lnTo>
                <a:lnTo>
                  <a:pt x="70004" y="101345"/>
                </a:lnTo>
                <a:lnTo>
                  <a:pt x="33616" y="101345"/>
                </a:lnTo>
                <a:lnTo>
                  <a:pt x="28752" y="99694"/>
                </a:lnTo>
                <a:lnTo>
                  <a:pt x="21767" y="93179"/>
                </a:lnTo>
                <a:lnTo>
                  <a:pt x="20027" y="88798"/>
                </a:lnTo>
                <a:lnTo>
                  <a:pt x="20027" y="80073"/>
                </a:lnTo>
                <a:lnTo>
                  <a:pt x="37325" y="64350"/>
                </a:lnTo>
                <a:lnTo>
                  <a:pt x="41262" y="63423"/>
                </a:lnTo>
                <a:lnTo>
                  <a:pt x="45885" y="62979"/>
                </a:lnTo>
                <a:lnTo>
                  <a:pt x="87109" y="62979"/>
                </a:lnTo>
                <a:lnTo>
                  <a:pt x="87062" y="33019"/>
                </a:lnTo>
                <a:lnTo>
                  <a:pt x="86347" y="27584"/>
                </a:lnTo>
                <a:lnTo>
                  <a:pt x="83375" y="17691"/>
                </a:lnTo>
                <a:lnTo>
                  <a:pt x="82224" y="15684"/>
                </a:lnTo>
                <a:close/>
              </a:path>
              <a:path w="87629" h="116839">
                <a:moveTo>
                  <a:pt x="87109" y="100939"/>
                </a:moveTo>
                <a:lnTo>
                  <a:pt x="70383" y="100939"/>
                </a:lnTo>
                <a:lnTo>
                  <a:pt x="70383" y="112521"/>
                </a:lnTo>
                <a:lnTo>
                  <a:pt x="70662" y="113207"/>
                </a:lnTo>
                <a:lnTo>
                  <a:pt x="71793" y="114172"/>
                </a:lnTo>
                <a:lnTo>
                  <a:pt x="72669" y="114503"/>
                </a:lnTo>
                <a:lnTo>
                  <a:pt x="75082" y="114973"/>
                </a:lnTo>
                <a:lnTo>
                  <a:pt x="82486" y="114973"/>
                </a:lnTo>
                <a:lnTo>
                  <a:pt x="87109" y="100939"/>
                </a:lnTo>
                <a:close/>
              </a:path>
              <a:path w="87629" h="116839">
                <a:moveTo>
                  <a:pt x="87109" y="62979"/>
                </a:moveTo>
                <a:lnTo>
                  <a:pt x="67805" y="62979"/>
                </a:lnTo>
                <a:lnTo>
                  <a:pt x="67805" y="85534"/>
                </a:lnTo>
                <a:lnTo>
                  <a:pt x="63017" y="90893"/>
                </a:lnTo>
                <a:lnTo>
                  <a:pt x="58432" y="94868"/>
                </a:lnTo>
                <a:lnTo>
                  <a:pt x="49745" y="100063"/>
                </a:lnTo>
                <a:lnTo>
                  <a:pt x="45008" y="101345"/>
                </a:lnTo>
                <a:lnTo>
                  <a:pt x="70004" y="101345"/>
                </a:lnTo>
                <a:lnTo>
                  <a:pt x="70383" y="100939"/>
                </a:lnTo>
                <a:lnTo>
                  <a:pt x="87109" y="100939"/>
                </a:lnTo>
                <a:lnTo>
                  <a:pt x="87109" y="62979"/>
                </a:lnTo>
                <a:close/>
              </a:path>
              <a:path w="87629" h="116839">
                <a:moveTo>
                  <a:pt x="52933" y="0"/>
                </a:moveTo>
                <a:lnTo>
                  <a:pt x="41262" y="0"/>
                </a:lnTo>
                <a:lnTo>
                  <a:pt x="37198" y="355"/>
                </a:lnTo>
                <a:lnTo>
                  <a:pt x="5384" y="21513"/>
                </a:lnTo>
                <a:lnTo>
                  <a:pt x="5714" y="23482"/>
                </a:lnTo>
                <a:lnTo>
                  <a:pt x="5956" y="24282"/>
                </a:lnTo>
                <a:lnTo>
                  <a:pt x="6680" y="25539"/>
                </a:lnTo>
                <a:lnTo>
                  <a:pt x="7073" y="26022"/>
                </a:lnTo>
                <a:lnTo>
                  <a:pt x="7556" y="26301"/>
                </a:lnTo>
                <a:lnTo>
                  <a:pt x="8000" y="26619"/>
                </a:lnTo>
                <a:lnTo>
                  <a:pt x="8572" y="26784"/>
                </a:lnTo>
                <a:lnTo>
                  <a:pt x="10134" y="26784"/>
                </a:lnTo>
                <a:lnTo>
                  <a:pt x="11582" y="26212"/>
                </a:lnTo>
                <a:lnTo>
                  <a:pt x="15405" y="23888"/>
                </a:lnTo>
                <a:lnTo>
                  <a:pt x="17818" y="22644"/>
                </a:lnTo>
                <a:lnTo>
                  <a:pt x="23533" y="19824"/>
                </a:lnTo>
                <a:lnTo>
                  <a:pt x="26873" y="18580"/>
                </a:lnTo>
                <a:lnTo>
                  <a:pt x="34467" y="16243"/>
                </a:lnTo>
                <a:lnTo>
                  <a:pt x="38773" y="15684"/>
                </a:lnTo>
                <a:lnTo>
                  <a:pt x="82224" y="15684"/>
                </a:lnTo>
                <a:lnTo>
                  <a:pt x="81000" y="13550"/>
                </a:lnTo>
                <a:lnTo>
                  <a:pt x="74409" y="6870"/>
                </a:lnTo>
                <a:lnTo>
                  <a:pt x="70103" y="4305"/>
                </a:lnTo>
                <a:lnTo>
                  <a:pt x="59397" y="838"/>
                </a:lnTo>
                <a:lnTo>
                  <a:pt x="52933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3723719" y="4420654"/>
            <a:ext cx="1467290" cy="11654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5265356" y="4369981"/>
            <a:ext cx="986142" cy="1672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332618" y="4371747"/>
            <a:ext cx="1971200" cy="206235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8384946" y="4369981"/>
            <a:ext cx="1637982" cy="199275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1211842" y="4736046"/>
            <a:ext cx="1023534" cy="11654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304288" y="4683316"/>
            <a:ext cx="2585695" cy="20996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4958702" y="4697273"/>
            <a:ext cx="214629" cy="154305"/>
          </a:xfrm>
          <a:custGeom>
            <a:avLst/>
            <a:gdLst/>
            <a:ahLst/>
            <a:cxnLst/>
            <a:rect l="l" t="t" r="r" b="b"/>
            <a:pathLst>
              <a:path w="214629" h="154304">
                <a:moveTo>
                  <a:pt x="181178" y="26708"/>
                </a:moveTo>
                <a:lnTo>
                  <a:pt x="167741" y="26708"/>
                </a:lnTo>
                <a:lnTo>
                  <a:pt x="161632" y="27825"/>
                </a:lnTo>
                <a:lnTo>
                  <a:pt x="133159" y="59474"/>
                </a:lnTo>
                <a:lnTo>
                  <a:pt x="132232" y="65468"/>
                </a:lnTo>
                <a:lnTo>
                  <a:pt x="132276" y="78981"/>
                </a:lnTo>
                <a:lnTo>
                  <a:pt x="159537" y="114490"/>
                </a:lnTo>
                <a:lnTo>
                  <a:pt x="165493" y="115506"/>
                </a:lnTo>
                <a:lnTo>
                  <a:pt x="179006" y="115506"/>
                </a:lnTo>
                <a:lnTo>
                  <a:pt x="184962" y="114338"/>
                </a:lnTo>
                <a:lnTo>
                  <a:pt x="195414" y="109715"/>
                </a:lnTo>
                <a:lnTo>
                  <a:pt x="199847" y="106527"/>
                </a:lnTo>
                <a:lnTo>
                  <a:pt x="203415" y="102463"/>
                </a:lnTo>
                <a:lnTo>
                  <a:pt x="205363" y="100304"/>
                </a:lnTo>
                <a:lnTo>
                  <a:pt x="165900" y="100304"/>
                </a:lnTo>
                <a:lnTo>
                  <a:pt x="160464" y="97840"/>
                </a:lnTo>
                <a:lnTo>
                  <a:pt x="156730" y="92900"/>
                </a:lnTo>
                <a:lnTo>
                  <a:pt x="152946" y="87985"/>
                </a:lnTo>
                <a:lnTo>
                  <a:pt x="151053" y="80708"/>
                </a:lnTo>
                <a:lnTo>
                  <a:pt x="151053" y="67119"/>
                </a:lnTo>
                <a:lnTo>
                  <a:pt x="151574" y="63334"/>
                </a:lnTo>
                <a:lnTo>
                  <a:pt x="152762" y="59474"/>
                </a:lnTo>
                <a:lnTo>
                  <a:pt x="153708" y="56222"/>
                </a:lnTo>
                <a:lnTo>
                  <a:pt x="170395" y="41910"/>
                </a:lnTo>
                <a:lnTo>
                  <a:pt x="207368" y="41910"/>
                </a:lnTo>
                <a:lnTo>
                  <a:pt x="204381" y="38608"/>
                </a:lnTo>
                <a:lnTo>
                  <a:pt x="201002" y="34823"/>
                </a:lnTo>
                <a:lnTo>
                  <a:pt x="196824" y="31889"/>
                </a:lnTo>
                <a:lnTo>
                  <a:pt x="186931" y="27749"/>
                </a:lnTo>
                <a:lnTo>
                  <a:pt x="181178" y="26708"/>
                </a:lnTo>
                <a:close/>
              </a:path>
              <a:path w="214629" h="154304">
                <a:moveTo>
                  <a:pt x="207368" y="41910"/>
                </a:moveTo>
                <a:lnTo>
                  <a:pt x="178041" y="41910"/>
                </a:lnTo>
                <a:lnTo>
                  <a:pt x="181419" y="42710"/>
                </a:lnTo>
                <a:lnTo>
                  <a:pt x="186893" y="45923"/>
                </a:lnTo>
                <a:lnTo>
                  <a:pt x="189141" y="48056"/>
                </a:lnTo>
                <a:lnTo>
                  <a:pt x="192608" y="53441"/>
                </a:lnTo>
                <a:lnTo>
                  <a:pt x="193852" y="56540"/>
                </a:lnTo>
                <a:lnTo>
                  <a:pt x="194576" y="60083"/>
                </a:lnTo>
                <a:lnTo>
                  <a:pt x="195338" y="63576"/>
                </a:lnTo>
                <a:lnTo>
                  <a:pt x="195681" y="67119"/>
                </a:lnTo>
                <a:lnTo>
                  <a:pt x="195694" y="75120"/>
                </a:lnTo>
                <a:lnTo>
                  <a:pt x="195173" y="78981"/>
                </a:lnTo>
                <a:lnTo>
                  <a:pt x="176593" y="100304"/>
                </a:lnTo>
                <a:lnTo>
                  <a:pt x="205363" y="100304"/>
                </a:lnTo>
                <a:lnTo>
                  <a:pt x="207035" y="98450"/>
                </a:lnTo>
                <a:lnTo>
                  <a:pt x="209816" y="93662"/>
                </a:lnTo>
                <a:lnTo>
                  <a:pt x="213588" y="82562"/>
                </a:lnTo>
                <a:lnTo>
                  <a:pt x="214515" y="76606"/>
                </a:lnTo>
                <a:lnTo>
                  <a:pt x="214481" y="63334"/>
                </a:lnTo>
                <a:lnTo>
                  <a:pt x="213677" y="57594"/>
                </a:lnTo>
                <a:lnTo>
                  <a:pt x="210299" y="46926"/>
                </a:lnTo>
                <a:lnTo>
                  <a:pt x="207759" y="42341"/>
                </a:lnTo>
                <a:lnTo>
                  <a:pt x="207368" y="41910"/>
                </a:lnTo>
                <a:close/>
              </a:path>
              <a:path w="214629" h="154304">
                <a:moveTo>
                  <a:pt x="209295" y="137223"/>
                </a:moveTo>
                <a:lnTo>
                  <a:pt x="138074" y="137223"/>
                </a:lnTo>
                <a:lnTo>
                  <a:pt x="137020" y="137858"/>
                </a:lnTo>
                <a:lnTo>
                  <a:pt x="136372" y="139103"/>
                </a:lnTo>
                <a:lnTo>
                  <a:pt x="135686" y="140360"/>
                </a:lnTo>
                <a:lnTo>
                  <a:pt x="135369" y="142367"/>
                </a:lnTo>
                <a:lnTo>
                  <a:pt x="135369" y="147789"/>
                </a:lnTo>
                <a:lnTo>
                  <a:pt x="135686" y="149809"/>
                </a:lnTo>
                <a:lnTo>
                  <a:pt x="136372" y="151130"/>
                </a:lnTo>
                <a:lnTo>
                  <a:pt x="137020" y="152463"/>
                </a:lnTo>
                <a:lnTo>
                  <a:pt x="138074" y="153149"/>
                </a:lnTo>
                <a:lnTo>
                  <a:pt x="209295" y="153149"/>
                </a:lnTo>
                <a:lnTo>
                  <a:pt x="210299" y="152463"/>
                </a:lnTo>
                <a:lnTo>
                  <a:pt x="211543" y="149809"/>
                </a:lnTo>
                <a:lnTo>
                  <a:pt x="211861" y="147789"/>
                </a:lnTo>
                <a:lnTo>
                  <a:pt x="211861" y="142367"/>
                </a:lnTo>
                <a:lnTo>
                  <a:pt x="211543" y="140360"/>
                </a:lnTo>
                <a:lnTo>
                  <a:pt x="210934" y="139103"/>
                </a:lnTo>
                <a:lnTo>
                  <a:pt x="210299" y="137858"/>
                </a:lnTo>
                <a:lnTo>
                  <a:pt x="209295" y="137223"/>
                </a:lnTo>
                <a:close/>
              </a:path>
              <a:path w="214629" h="154304">
                <a:moveTo>
                  <a:pt x="21081" y="647"/>
                </a:moveTo>
                <a:lnTo>
                  <a:pt x="7238" y="647"/>
                </a:lnTo>
                <a:lnTo>
                  <a:pt x="6235" y="800"/>
                </a:lnTo>
                <a:lnTo>
                  <a:pt x="0" y="7797"/>
                </a:lnTo>
                <a:lnTo>
                  <a:pt x="40" y="150977"/>
                </a:lnTo>
                <a:lnTo>
                  <a:pt x="6235" y="153784"/>
                </a:lnTo>
                <a:lnTo>
                  <a:pt x="13030" y="153784"/>
                </a:lnTo>
                <a:lnTo>
                  <a:pt x="19189" y="24815"/>
                </a:lnTo>
                <a:lnTo>
                  <a:pt x="40651" y="24815"/>
                </a:lnTo>
                <a:lnTo>
                  <a:pt x="22885" y="838"/>
                </a:lnTo>
                <a:lnTo>
                  <a:pt x="21081" y="647"/>
                </a:lnTo>
                <a:close/>
              </a:path>
              <a:path w="214629" h="154304">
                <a:moveTo>
                  <a:pt x="40651" y="24815"/>
                </a:moveTo>
                <a:lnTo>
                  <a:pt x="19189" y="24815"/>
                </a:lnTo>
                <a:lnTo>
                  <a:pt x="73926" y="137223"/>
                </a:lnTo>
                <a:lnTo>
                  <a:pt x="75412" y="140233"/>
                </a:lnTo>
                <a:lnTo>
                  <a:pt x="76733" y="142735"/>
                </a:lnTo>
                <a:lnTo>
                  <a:pt x="77990" y="144780"/>
                </a:lnTo>
                <a:lnTo>
                  <a:pt x="79235" y="146875"/>
                </a:lnTo>
                <a:lnTo>
                  <a:pt x="80441" y="148475"/>
                </a:lnTo>
                <a:lnTo>
                  <a:pt x="81800" y="149720"/>
                </a:lnTo>
                <a:lnTo>
                  <a:pt x="83134" y="150977"/>
                </a:lnTo>
                <a:lnTo>
                  <a:pt x="84581" y="151853"/>
                </a:lnTo>
                <a:lnTo>
                  <a:pt x="87718" y="152908"/>
                </a:lnTo>
                <a:lnTo>
                  <a:pt x="89522" y="153149"/>
                </a:lnTo>
                <a:lnTo>
                  <a:pt x="103327" y="153149"/>
                </a:lnTo>
                <a:lnTo>
                  <a:pt x="105498" y="152298"/>
                </a:lnTo>
                <a:lnTo>
                  <a:pt x="108140" y="148920"/>
                </a:lnTo>
                <a:lnTo>
                  <a:pt x="108826" y="146875"/>
                </a:lnTo>
                <a:lnTo>
                  <a:pt x="108826" y="126034"/>
                </a:lnTo>
                <a:lnTo>
                  <a:pt x="89649" y="126034"/>
                </a:lnTo>
                <a:lnTo>
                  <a:pt x="40651" y="24815"/>
                </a:lnTo>
                <a:close/>
              </a:path>
              <a:path w="214629" h="154304">
                <a:moveTo>
                  <a:pt x="102590" y="0"/>
                </a:moveTo>
                <a:lnTo>
                  <a:pt x="95796" y="0"/>
                </a:lnTo>
                <a:lnTo>
                  <a:pt x="93344" y="317"/>
                </a:lnTo>
                <a:lnTo>
                  <a:pt x="89649" y="126034"/>
                </a:lnTo>
                <a:lnTo>
                  <a:pt x="108826" y="126034"/>
                </a:lnTo>
                <a:lnTo>
                  <a:pt x="108826" y="3009"/>
                </a:lnTo>
                <a:lnTo>
                  <a:pt x="108673" y="2489"/>
                </a:lnTo>
                <a:lnTo>
                  <a:pt x="102590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239042" y="4695749"/>
            <a:ext cx="2055685" cy="15684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7360348" y="4738459"/>
            <a:ext cx="63500" cy="113030"/>
          </a:xfrm>
          <a:custGeom>
            <a:avLst/>
            <a:gdLst/>
            <a:ahLst/>
            <a:cxnLst/>
            <a:rect l="l" t="t" r="r" b="b"/>
            <a:pathLst>
              <a:path w="63500" h="113029">
                <a:moveTo>
                  <a:pt x="59842" y="0"/>
                </a:moveTo>
                <a:lnTo>
                  <a:pt x="3987" y="0"/>
                </a:lnTo>
                <a:lnTo>
                  <a:pt x="2540" y="558"/>
                </a:lnTo>
                <a:lnTo>
                  <a:pt x="406" y="2844"/>
                </a:lnTo>
                <a:lnTo>
                  <a:pt x="117" y="3809"/>
                </a:lnTo>
                <a:lnTo>
                  <a:pt x="0" y="110185"/>
                </a:lnTo>
                <a:lnTo>
                  <a:pt x="558" y="111036"/>
                </a:lnTo>
                <a:lnTo>
                  <a:pt x="6108" y="112598"/>
                </a:lnTo>
                <a:lnTo>
                  <a:pt x="13195" y="112598"/>
                </a:lnTo>
                <a:lnTo>
                  <a:pt x="19431" y="17373"/>
                </a:lnTo>
                <a:lnTo>
                  <a:pt x="59842" y="17373"/>
                </a:lnTo>
                <a:lnTo>
                  <a:pt x="60363" y="17208"/>
                </a:lnTo>
                <a:lnTo>
                  <a:pt x="60807" y="16890"/>
                </a:lnTo>
                <a:lnTo>
                  <a:pt x="61252" y="16611"/>
                </a:lnTo>
                <a:lnTo>
                  <a:pt x="61645" y="16078"/>
                </a:lnTo>
                <a:lnTo>
                  <a:pt x="61975" y="15354"/>
                </a:lnTo>
                <a:lnTo>
                  <a:pt x="62331" y="14681"/>
                </a:lnTo>
                <a:lnTo>
                  <a:pt x="62611" y="13754"/>
                </a:lnTo>
                <a:lnTo>
                  <a:pt x="63017" y="11582"/>
                </a:lnTo>
                <a:lnTo>
                  <a:pt x="63017" y="5905"/>
                </a:lnTo>
                <a:lnTo>
                  <a:pt x="60363" y="152"/>
                </a:lnTo>
                <a:lnTo>
                  <a:pt x="59842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7430630" y="4823879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17576" y="0"/>
                </a:moveTo>
                <a:lnTo>
                  <a:pt x="7962" y="0"/>
                </a:lnTo>
                <a:lnTo>
                  <a:pt x="4622" y="914"/>
                </a:lnTo>
                <a:lnTo>
                  <a:pt x="927" y="4622"/>
                </a:lnTo>
                <a:lnTo>
                  <a:pt x="41" y="8153"/>
                </a:lnTo>
                <a:lnTo>
                  <a:pt x="0" y="19342"/>
                </a:lnTo>
                <a:lnTo>
                  <a:pt x="888" y="22961"/>
                </a:lnTo>
                <a:lnTo>
                  <a:pt x="4508" y="26581"/>
                </a:lnTo>
                <a:lnTo>
                  <a:pt x="7759" y="27508"/>
                </a:lnTo>
                <a:lnTo>
                  <a:pt x="17373" y="27508"/>
                </a:lnTo>
                <a:lnTo>
                  <a:pt x="20713" y="26581"/>
                </a:lnTo>
                <a:lnTo>
                  <a:pt x="24409" y="22872"/>
                </a:lnTo>
                <a:lnTo>
                  <a:pt x="25295" y="19342"/>
                </a:lnTo>
                <a:lnTo>
                  <a:pt x="25336" y="8153"/>
                </a:lnTo>
                <a:lnTo>
                  <a:pt x="24409" y="4495"/>
                </a:lnTo>
                <a:lnTo>
                  <a:pt x="22644" y="2692"/>
                </a:lnTo>
                <a:lnTo>
                  <a:pt x="20827" y="876"/>
                </a:lnTo>
                <a:lnTo>
                  <a:pt x="17576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480458" y="4742307"/>
            <a:ext cx="38735" cy="142240"/>
          </a:xfrm>
          <a:custGeom>
            <a:avLst/>
            <a:gdLst/>
            <a:ahLst/>
            <a:cxnLst/>
            <a:rect l="l" t="t" r="r" b="b"/>
            <a:pathLst>
              <a:path w="38734" h="142239">
                <a:moveTo>
                  <a:pt x="28251" y="0"/>
                </a:moveTo>
                <a:lnTo>
                  <a:pt x="23272" y="0"/>
                </a:lnTo>
                <a:lnTo>
                  <a:pt x="21215" y="203"/>
                </a:lnTo>
                <a:lnTo>
                  <a:pt x="18078" y="1092"/>
                </a:lnTo>
                <a:lnTo>
                  <a:pt x="16795" y="1816"/>
                </a:lnTo>
                <a:lnTo>
                  <a:pt x="15868" y="2908"/>
                </a:lnTo>
                <a:lnTo>
                  <a:pt x="14903" y="3949"/>
                </a:lnTo>
                <a:lnTo>
                  <a:pt x="14255" y="5397"/>
                </a:lnTo>
                <a:lnTo>
                  <a:pt x="13531" y="8928"/>
                </a:lnTo>
                <a:lnTo>
                  <a:pt x="13379" y="11150"/>
                </a:lnTo>
                <a:lnTo>
                  <a:pt x="13379" y="16332"/>
                </a:lnTo>
                <a:lnTo>
                  <a:pt x="13531" y="18465"/>
                </a:lnTo>
                <a:lnTo>
                  <a:pt x="14255" y="21920"/>
                </a:lnTo>
                <a:lnTo>
                  <a:pt x="14903" y="23329"/>
                </a:lnTo>
                <a:lnTo>
                  <a:pt x="15868" y="24383"/>
                </a:lnTo>
                <a:lnTo>
                  <a:pt x="16795" y="25463"/>
                </a:lnTo>
                <a:lnTo>
                  <a:pt x="18078" y="26187"/>
                </a:lnTo>
                <a:lnTo>
                  <a:pt x="21215" y="27076"/>
                </a:lnTo>
                <a:lnTo>
                  <a:pt x="23272" y="27279"/>
                </a:lnTo>
                <a:lnTo>
                  <a:pt x="28251" y="27279"/>
                </a:lnTo>
                <a:lnTo>
                  <a:pt x="38233" y="16332"/>
                </a:lnTo>
                <a:lnTo>
                  <a:pt x="38233" y="11150"/>
                </a:lnTo>
                <a:lnTo>
                  <a:pt x="30270" y="203"/>
                </a:lnTo>
                <a:lnTo>
                  <a:pt x="28251" y="0"/>
                </a:lnTo>
                <a:close/>
              </a:path>
              <a:path w="38734" h="142239">
                <a:moveTo>
                  <a:pt x="30664" y="81927"/>
                </a:moveTo>
                <a:lnTo>
                  <a:pt x="23475" y="81927"/>
                </a:lnTo>
                <a:lnTo>
                  <a:pt x="20618" y="82410"/>
                </a:lnTo>
                <a:lnTo>
                  <a:pt x="16516" y="86271"/>
                </a:lnTo>
                <a:lnTo>
                  <a:pt x="16033" y="87515"/>
                </a:lnTo>
                <a:lnTo>
                  <a:pt x="15792" y="89204"/>
                </a:lnTo>
                <a:lnTo>
                  <a:pt x="15792" y="106375"/>
                </a:lnTo>
                <a:lnTo>
                  <a:pt x="19" y="139191"/>
                </a:lnTo>
                <a:lnTo>
                  <a:pt x="8515" y="142049"/>
                </a:lnTo>
                <a:lnTo>
                  <a:pt x="10483" y="141731"/>
                </a:lnTo>
                <a:lnTo>
                  <a:pt x="15220" y="138709"/>
                </a:lnTo>
                <a:lnTo>
                  <a:pt x="32594" y="112775"/>
                </a:lnTo>
                <a:lnTo>
                  <a:pt x="33724" y="110921"/>
                </a:lnTo>
                <a:lnTo>
                  <a:pt x="35528" y="107391"/>
                </a:lnTo>
                <a:lnTo>
                  <a:pt x="36252" y="105613"/>
                </a:lnTo>
                <a:lnTo>
                  <a:pt x="36734" y="103809"/>
                </a:lnTo>
                <a:lnTo>
                  <a:pt x="37268" y="101993"/>
                </a:lnTo>
                <a:lnTo>
                  <a:pt x="37623" y="100063"/>
                </a:lnTo>
                <a:lnTo>
                  <a:pt x="38106" y="95999"/>
                </a:lnTo>
                <a:lnTo>
                  <a:pt x="38233" y="89204"/>
                </a:lnTo>
                <a:lnTo>
                  <a:pt x="38030" y="87515"/>
                </a:lnTo>
                <a:lnTo>
                  <a:pt x="33521" y="82410"/>
                </a:lnTo>
                <a:lnTo>
                  <a:pt x="30664" y="81927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1197936" y="5010645"/>
            <a:ext cx="796611" cy="1937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2068156" y="4999634"/>
            <a:ext cx="1007986" cy="16882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3149536" y="5000358"/>
            <a:ext cx="2016417" cy="20815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5239549" y="4999634"/>
            <a:ext cx="1650441" cy="20059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6961466" y="5049977"/>
            <a:ext cx="1121752" cy="11847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8163331" y="5049977"/>
            <a:ext cx="1872437" cy="15841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1209672" y="5328044"/>
            <a:ext cx="1083388" cy="155803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2358885" y="5326520"/>
            <a:ext cx="2055685" cy="156844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4480191" y="5369230"/>
            <a:ext cx="63500" cy="113030"/>
          </a:xfrm>
          <a:custGeom>
            <a:avLst/>
            <a:gdLst/>
            <a:ahLst/>
            <a:cxnLst/>
            <a:rect l="l" t="t" r="r" b="b"/>
            <a:pathLst>
              <a:path w="63500" h="113029">
                <a:moveTo>
                  <a:pt x="59842" y="0"/>
                </a:moveTo>
                <a:lnTo>
                  <a:pt x="3987" y="0"/>
                </a:lnTo>
                <a:lnTo>
                  <a:pt x="2539" y="558"/>
                </a:lnTo>
                <a:lnTo>
                  <a:pt x="406" y="2857"/>
                </a:lnTo>
                <a:lnTo>
                  <a:pt x="115" y="3822"/>
                </a:lnTo>
                <a:lnTo>
                  <a:pt x="0" y="110197"/>
                </a:lnTo>
                <a:lnTo>
                  <a:pt x="571" y="111036"/>
                </a:lnTo>
                <a:lnTo>
                  <a:pt x="1092" y="111442"/>
                </a:lnTo>
                <a:lnTo>
                  <a:pt x="2578" y="112039"/>
                </a:lnTo>
                <a:lnTo>
                  <a:pt x="3581" y="112280"/>
                </a:lnTo>
                <a:lnTo>
                  <a:pt x="6121" y="112610"/>
                </a:lnTo>
                <a:lnTo>
                  <a:pt x="13195" y="112610"/>
                </a:lnTo>
                <a:lnTo>
                  <a:pt x="19430" y="17373"/>
                </a:lnTo>
                <a:lnTo>
                  <a:pt x="59842" y="17373"/>
                </a:lnTo>
                <a:lnTo>
                  <a:pt x="60363" y="17208"/>
                </a:lnTo>
                <a:lnTo>
                  <a:pt x="60807" y="16890"/>
                </a:lnTo>
                <a:lnTo>
                  <a:pt x="61252" y="16611"/>
                </a:lnTo>
                <a:lnTo>
                  <a:pt x="61658" y="16090"/>
                </a:lnTo>
                <a:lnTo>
                  <a:pt x="61975" y="15367"/>
                </a:lnTo>
                <a:lnTo>
                  <a:pt x="62344" y="14681"/>
                </a:lnTo>
                <a:lnTo>
                  <a:pt x="62623" y="13754"/>
                </a:lnTo>
                <a:lnTo>
                  <a:pt x="63017" y="11582"/>
                </a:lnTo>
                <a:lnTo>
                  <a:pt x="63017" y="5905"/>
                </a:lnTo>
                <a:lnTo>
                  <a:pt x="62623" y="3822"/>
                </a:lnTo>
                <a:lnTo>
                  <a:pt x="62324" y="2857"/>
                </a:lnTo>
                <a:lnTo>
                  <a:pt x="61975" y="2171"/>
                </a:lnTo>
                <a:lnTo>
                  <a:pt x="61620" y="1409"/>
                </a:lnTo>
                <a:lnTo>
                  <a:pt x="61252" y="888"/>
                </a:lnTo>
                <a:lnTo>
                  <a:pt x="60363" y="165"/>
                </a:lnTo>
                <a:lnTo>
                  <a:pt x="59842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4550473" y="5454650"/>
            <a:ext cx="25400" cy="27940"/>
          </a:xfrm>
          <a:custGeom>
            <a:avLst/>
            <a:gdLst/>
            <a:ahLst/>
            <a:cxnLst/>
            <a:rect l="l" t="t" r="r" b="b"/>
            <a:pathLst>
              <a:path w="25400" h="27939">
                <a:moveTo>
                  <a:pt x="17576" y="0"/>
                </a:moveTo>
                <a:lnTo>
                  <a:pt x="7962" y="0"/>
                </a:lnTo>
                <a:lnTo>
                  <a:pt x="4622" y="927"/>
                </a:lnTo>
                <a:lnTo>
                  <a:pt x="927" y="4622"/>
                </a:lnTo>
                <a:lnTo>
                  <a:pt x="41" y="8166"/>
                </a:lnTo>
                <a:lnTo>
                  <a:pt x="0" y="19342"/>
                </a:lnTo>
                <a:lnTo>
                  <a:pt x="888" y="22961"/>
                </a:lnTo>
                <a:lnTo>
                  <a:pt x="4508" y="26581"/>
                </a:lnTo>
                <a:lnTo>
                  <a:pt x="7759" y="27508"/>
                </a:lnTo>
                <a:lnTo>
                  <a:pt x="17373" y="27508"/>
                </a:lnTo>
                <a:lnTo>
                  <a:pt x="20713" y="26581"/>
                </a:lnTo>
                <a:lnTo>
                  <a:pt x="24409" y="22885"/>
                </a:lnTo>
                <a:lnTo>
                  <a:pt x="25298" y="19342"/>
                </a:lnTo>
                <a:lnTo>
                  <a:pt x="25336" y="8166"/>
                </a:lnTo>
                <a:lnTo>
                  <a:pt x="24409" y="4508"/>
                </a:lnTo>
                <a:lnTo>
                  <a:pt x="22644" y="2692"/>
                </a:lnTo>
                <a:lnTo>
                  <a:pt x="20840" y="888"/>
                </a:lnTo>
                <a:lnTo>
                  <a:pt x="17576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1024642" y="5743029"/>
            <a:ext cx="999623" cy="15532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2098294" y="5781802"/>
            <a:ext cx="3255200" cy="157327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5419877" y="5741505"/>
            <a:ext cx="1007300" cy="15684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6496456" y="5731129"/>
            <a:ext cx="1166253" cy="20800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7738744" y="5743029"/>
            <a:ext cx="970483" cy="155321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8778837" y="5731129"/>
            <a:ext cx="1252512" cy="203657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49545" y="6048285"/>
            <a:ext cx="1822916" cy="201808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2650667" y="6097914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30" h="115570">
                <a:moveTo>
                  <a:pt x="45605" y="0"/>
                </a:moveTo>
                <a:lnTo>
                  <a:pt x="30086" y="119"/>
                </a:lnTo>
                <a:lnTo>
                  <a:pt x="24980" y="280"/>
                </a:lnTo>
                <a:lnTo>
                  <a:pt x="20078" y="521"/>
                </a:lnTo>
                <a:lnTo>
                  <a:pt x="17703" y="684"/>
                </a:lnTo>
                <a:lnTo>
                  <a:pt x="15405" y="802"/>
                </a:lnTo>
                <a:lnTo>
                  <a:pt x="0" y="8686"/>
                </a:lnTo>
                <a:lnTo>
                  <a:pt x="0" y="106495"/>
                </a:lnTo>
                <a:lnTo>
                  <a:pt x="15849" y="114376"/>
                </a:lnTo>
                <a:lnTo>
                  <a:pt x="20358" y="114696"/>
                </a:lnTo>
                <a:lnTo>
                  <a:pt x="24904" y="114937"/>
                </a:lnTo>
                <a:lnTo>
                  <a:pt x="45491" y="115098"/>
                </a:lnTo>
                <a:lnTo>
                  <a:pt x="52730" y="114335"/>
                </a:lnTo>
                <a:lnTo>
                  <a:pt x="65150" y="111279"/>
                </a:lnTo>
                <a:lnTo>
                  <a:pt x="70345" y="109025"/>
                </a:lnTo>
                <a:lnTo>
                  <a:pt x="78663" y="103115"/>
                </a:lnTo>
                <a:lnTo>
                  <a:pt x="81045" y="100379"/>
                </a:lnTo>
                <a:lnTo>
                  <a:pt x="43230" y="100379"/>
                </a:lnTo>
                <a:lnTo>
                  <a:pt x="35153" y="100338"/>
                </a:lnTo>
                <a:lnTo>
                  <a:pt x="18821" y="99094"/>
                </a:lnTo>
                <a:lnTo>
                  <a:pt x="18821" y="61531"/>
                </a:lnTo>
                <a:lnTo>
                  <a:pt x="80534" y="61531"/>
                </a:lnTo>
                <a:lnTo>
                  <a:pt x="77304" y="57671"/>
                </a:lnTo>
                <a:lnTo>
                  <a:pt x="71424" y="54493"/>
                </a:lnTo>
                <a:lnTo>
                  <a:pt x="63665" y="52844"/>
                </a:lnTo>
                <a:lnTo>
                  <a:pt x="69862" y="51033"/>
                </a:lnTo>
                <a:lnTo>
                  <a:pt x="73811" y="48498"/>
                </a:lnTo>
                <a:lnTo>
                  <a:pt x="18821" y="48498"/>
                </a:lnTo>
                <a:lnTo>
                  <a:pt x="18821" y="15642"/>
                </a:lnTo>
                <a:lnTo>
                  <a:pt x="23533" y="15203"/>
                </a:lnTo>
                <a:lnTo>
                  <a:pt x="29692" y="14799"/>
                </a:lnTo>
                <a:lnTo>
                  <a:pt x="79052" y="14720"/>
                </a:lnTo>
                <a:lnTo>
                  <a:pt x="78105" y="12827"/>
                </a:lnTo>
                <a:lnTo>
                  <a:pt x="75374" y="9853"/>
                </a:lnTo>
                <a:lnTo>
                  <a:pt x="67970" y="4986"/>
                </a:lnTo>
                <a:lnTo>
                  <a:pt x="63347" y="3135"/>
                </a:lnTo>
                <a:lnTo>
                  <a:pt x="52209" y="643"/>
                </a:lnTo>
                <a:lnTo>
                  <a:pt x="45605" y="0"/>
                </a:lnTo>
                <a:close/>
              </a:path>
              <a:path w="87630" h="115570">
                <a:moveTo>
                  <a:pt x="80534" y="61531"/>
                </a:moveTo>
                <a:lnTo>
                  <a:pt x="42875" y="61531"/>
                </a:lnTo>
                <a:lnTo>
                  <a:pt x="47307" y="61934"/>
                </a:lnTo>
                <a:lnTo>
                  <a:pt x="54737" y="63500"/>
                </a:lnTo>
                <a:lnTo>
                  <a:pt x="67081" y="77335"/>
                </a:lnTo>
                <a:lnTo>
                  <a:pt x="67081" y="83530"/>
                </a:lnTo>
                <a:lnTo>
                  <a:pt x="51193" y="99014"/>
                </a:lnTo>
                <a:lnTo>
                  <a:pt x="47586" y="99940"/>
                </a:lnTo>
                <a:lnTo>
                  <a:pt x="43230" y="100379"/>
                </a:lnTo>
                <a:lnTo>
                  <a:pt x="81045" y="100379"/>
                </a:lnTo>
                <a:lnTo>
                  <a:pt x="81813" y="99496"/>
                </a:lnTo>
                <a:lnTo>
                  <a:pt x="83934" y="95111"/>
                </a:lnTo>
                <a:lnTo>
                  <a:pt x="86067" y="90770"/>
                </a:lnTo>
                <a:lnTo>
                  <a:pt x="87000" y="86302"/>
                </a:lnTo>
                <a:lnTo>
                  <a:pt x="87109" y="73033"/>
                </a:lnTo>
                <a:lnTo>
                  <a:pt x="85140" y="67122"/>
                </a:lnTo>
                <a:lnTo>
                  <a:pt x="80534" y="61531"/>
                </a:lnTo>
                <a:close/>
              </a:path>
              <a:path w="87630" h="115570">
                <a:moveTo>
                  <a:pt x="79052" y="14720"/>
                </a:moveTo>
                <a:lnTo>
                  <a:pt x="41668" y="14720"/>
                </a:lnTo>
                <a:lnTo>
                  <a:pt x="45808" y="15079"/>
                </a:lnTo>
                <a:lnTo>
                  <a:pt x="49225" y="15764"/>
                </a:lnTo>
                <a:lnTo>
                  <a:pt x="63703" y="28432"/>
                </a:lnTo>
                <a:lnTo>
                  <a:pt x="63703" y="36636"/>
                </a:lnTo>
                <a:lnTo>
                  <a:pt x="61569" y="40979"/>
                </a:lnTo>
                <a:lnTo>
                  <a:pt x="52971" y="47012"/>
                </a:lnTo>
                <a:lnTo>
                  <a:pt x="46774" y="48498"/>
                </a:lnTo>
                <a:lnTo>
                  <a:pt x="73811" y="48498"/>
                </a:lnTo>
                <a:lnTo>
                  <a:pt x="74561" y="48017"/>
                </a:lnTo>
                <a:lnTo>
                  <a:pt x="80924" y="39531"/>
                </a:lnTo>
                <a:lnTo>
                  <a:pt x="82524" y="34423"/>
                </a:lnTo>
                <a:lnTo>
                  <a:pt x="82524" y="23929"/>
                </a:lnTo>
                <a:lnTo>
                  <a:pt x="81648" y="19908"/>
                </a:lnTo>
                <a:lnTo>
                  <a:pt x="79052" y="1472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2810560" y="6046517"/>
            <a:ext cx="1178864" cy="20800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4063530" y="6058422"/>
            <a:ext cx="1178928" cy="18736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5319318" y="6098879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13246" y="0"/>
                </a:moveTo>
                <a:lnTo>
                  <a:pt x="6083" y="39"/>
                </a:lnTo>
                <a:lnTo>
                  <a:pt x="3556" y="280"/>
                </a:lnTo>
                <a:lnTo>
                  <a:pt x="2553" y="521"/>
                </a:lnTo>
                <a:lnTo>
                  <a:pt x="1709" y="885"/>
                </a:lnTo>
                <a:lnTo>
                  <a:pt x="1054" y="1126"/>
                </a:lnTo>
                <a:lnTo>
                  <a:pt x="586" y="1485"/>
                </a:lnTo>
                <a:lnTo>
                  <a:pt x="463" y="1648"/>
                </a:lnTo>
                <a:lnTo>
                  <a:pt x="45" y="2372"/>
                </a:lnTo>
                <a:lnTo>
                  <a:pt x="0" y="110958"/>
                </a:lnTo>
                <a:lnTo>
                  <a:pt x="533" y="111884"/>
                </a:lnTo>
                <a:lnTo>
                  <a:pt x="11392" y="113370"/>
                </a:lnTo>
                <a:lnTo>
                  <a:pt x="13449" y="113130"/>
                </a:lnTo>
                <a:lnTo>
                  <a:pt x="37633" y="83127"/>
                </a:lnTo>
                <a:lnTo>
                  <a:pt x="18555" y="83127"/>
                </a:lnTo>
                <a:lnTo>
                  <a:pt x="18796" y="80110"/>
                </a:lnTo>
                <a:lnTo>
                  <a:pt x="18999" y="77137"/>
                </a:lnTo>
                <a:lnTo>
                  <a:pt x="19296" y="71462"/>
                </a:lnTo>
                <a:lnTo>
                  <a:pt x="19393" y="2372"/>
                </a:lnTo>
                <a:lnTo>
                  <a:pt x="18669" y="1485"/>
                </a:lnTo>
                <a:lnTo>
                  <a:pt x="15850" y="280"/>
                </a:lnTo>
                <a:lnTo>
                  <a:pt x="13246" y="0"/>
                </a:lnTo>
                <a:close/>
              </a:path>
              <a:path w="94614" h="113664">
                <a:moveTo>
                  <a:pt x="94111" y="30041"/>
                </a:moveTo>
                <a:lnTo>
                  <a:pt x="75501" y="30041"/>
                </a:lnTo>
                <a:lnTo>
                  <a:pt x="75255" y="33216"/>
                </a:lnTo>
                <a:lnTo>
                  <a:pt x="75055" y="36273"/>
                </a:lnTo>
                <a:lnTo>
                  <a:pt x="74739" y="42631"/>
                </a:lnTo>
                <a:lnTo>
                  <a:pt x="74651" y="110432"/>
                </a:lnTo>
                <a:lnTo>
                  <a:pt x="74844" y="110958"/>
                </a:lnTo>
                <a:lnTo>
                  <a:pt x="81089" y="113330"/>
                </a:lnTo>
                <a:lnTo>
                  <a:pt x="88011" y="113330"/>
                </a:lnTo>
                <a:lnTo>
                  <a:pt x="94196" y="110432"/>
                </a:lnTo>
                <a:lnTo>
                  <a:pt x="94111" y="30041"/>
                </a:lnTo>
                <a:close/>
              </a:path>
              <a:path w="94614" h="113664">
                <a:moveTo>
                  <a:pt x="82499" y="201"/>
                </a:moveTo>
                <a:lnTo>
                  <a:pt x="80442" y="441"/>
                </a:lnTo>
                <a:lnTo>
                  <a:pt x="79565" y="600"/>
                </a:lnTo>
                <a:lnTo>
                  <a:pt x="78842" y="885"/>
                </a:lnTo>
                <a:lnTo>
                  <a:pt x="78067" y="1126"/>
                </a:lnTo>
                <a:lnTo>
                  <a:pt x="77422" y="1526"/>
                </a:lnTo>
                <a:lnTo>
                  <a:pt x="76416" y="2372"/>
                </a:lnTo>
                <a:lnTo>
                  <a:pt x="75933" y="2894"/>
                </a:lnTo>
                <a:lnTo>
                  <a:pt x="75501" y="3538"/>
                </a:lnTo>
                <a:lnTo>
                  <a:pt x="29972" y="65915"/>
                </a:lnTo>
                <a:lnTo>
                  <a:pt x="27889" y="68648"/>
                </a:lnTo>
                <a:lnTo>
                  <a:pt x="25870" y="71462"/>
                </a:lnTo>
                <a:lnTo>
                  <a:pt x="20358" y="80110"/>
                </a:lnTo>
                <a:lnTo>
                  <a:pt x="18555" y="83127"/>
                </a:lnTo>
                <a:lnTo>
                  <a:pt x="37633" y="83127"/>
                </a:lnTo>
                <a:lnTo>
                  <a:pt x="65202" y="45363"/>
                </a:lnTo>
                <a:lnTo>
                  <a:pt x="75501" y="30041"/>
                </a:lnTo>
                <a:lnTo>
                  <a:pt x="94111" y="30041"/>
                </a:lnTo>
                <a:lnTo>
                  <a:pt x="90818" y="441"/>
                </a:lnTo>
                <a:lnTo>
                  <a:pt x="82499" y="201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5484482" y="6097190"/>
            <a:ext cx="97790" cy="116839"/>
          </a:xfrm>
          <a:custGeom>
            <a:avLst/>
            <a:gdLst/>
            <a:ahLst/>
            <a:cxnLst/>
            <a:rect l="l" t="t" r="r" b="b"/>
            <a:pathLst>
              <a:path w="97789" h="116839">
                <a:moveTo>
                  <a:pt x="59194" y="0"/>
                </a:moveTo>
                <a:lnTo>
                  <a:pt x="43116" y="0"/>
                </a:lnTo>
                <a:lnTo>
                  <a:pt x="36080" y="1367"/>
                </a:lnTo>
                <a:lnTo>
                  <a:pt x="5867" y="26986"/>
                </a:lnTo>
                <a:lnTo>
                  <a:pt x="3543" y="34225"/>
                </a:lnTo>
                <a:lnTo>
                  <a:pt x="1168" y="41504"/>
                </a:lnTo>
                <a:lnTo>
                  <a:pt x="0" y="49705"/>
                </a:lnTo>
                <a:lnTo>
                  <a:pt x="85" y="61610"/>
                </a:lnTo>
                <a:lnTo>
                  <a:pt x="212" y="65778"/>
                </a:lnTo>
                <a:lnTo>
                  <a:pt x="13512" y="102071"/>
                </a:lnTo>
                <a:lnTo>
                  <a:pt x="30153" y="112928"/>
                </a:lnTo>
                <a:lnTo>
                  <a:pt x="36601" y="115341"/>
                </a:lnTo>
                <a:lnTo>
                  <a:pt x="44208" y="116546"/>
                </a:lnTo>
                <a:lnTo>
                  <a:pt x="57950" y="116546"/>
                </a:lnTo>
                <a:lnTo>
                  <a:pt x="62661" y="116187"/>
                </a:lnTo>
                <a:lnTo>
                  <a:pt x="67081" y="115420"/>
                </a:lnTo>
                <a:lnTo>
                  <a:pt x="71513" y="114696"/>
                </a:lnTo>
                <a:lnTo>
                  <a:pt x="92777" y="100862"/>
                </a:lnTo>
                <a:lnTo>
                  <a:pt x="48463" y="100862"/>
                </a:lnTo>
                <a:lnTo>
                  <a:pt x="43078" y="99936"/>
                </a:lnTo>
                <a:lnTo>
                  <a:pt x="34264" y="96318"/>
                </a:lnTo>
                <a:lnTo>
                  <a:pt x="30683" y="93743"/>
                </a:lnTo>
                <a:lnTo>
                  <a:pt x="27952" y="90368"/>
                </a:lnTo>
                <a:lnTo>
                  <a:pt x="25184" y="86987"/>
                </a:lnTo>
                <a:lnTo>
                  <a:pt x="23202" y="82925"/>
                </a:lnTo>
                <a:lnTo>
                  <a:pt x="20878" y="73475"/>
                </a:lnTo>
                <a:lnTo>
                  <a:pt x="20269" y="68165"/>
                </a:lnTo>
                <a:lnTo>
                  <a:pt x="20269" y="62255"/>
                </a:lnTo>
                <a:lnTo>
                  <a:pt x="91897" y="62255"/>
                </a:lnTo>
                <a:lnTo>
                  <a:pt x="93662" y="61610"/>
                </a:lnTo>
                <a:lnTo>
                  <a:pt x="95199" y="60324"/>
                </a:lnTo>
                <a:lnTo>
                  <a:pt x="96723" y="58996"/>
                </a:lnTo>
                <a:lnTo>
                  <a:pt x="97485" y="56826"/>
                </a:lnTo>
                <a:lnTo>
                  <a:pt x="97485" y="48017"/>
                </a:lnTo>
                <a:lnTo>
                  <a:pt x="20269" y="48017"/>
                </a:lnTo>
                <a:lnTo>
                  <a:pt x="20434" y="43675"/>
                </a:lnTo>
                <a:lnTo>
                  <a:pt x="21196" y="39532"/>
                </a:lnTo>
                <a:lnTo>
                  <a:pt x="23850" y="31609"/>
                </a:lnTo>
                <a:lnTo>
                  <a:pt x="25742" y="28108"/>
                </a:lnTo>
                <a:lnTo>
                  <a:pt x="28194" y="25135"/>
                </a:lnTo>
                <a:lnTo>
                  <a:pt x="30645" y="22118"/>
                </a:lnTo>
                <a:lnTo>
                  <a:pt x="33667" y="19706"/>
                </a:lnTo>
                <a:lnTo>
                  <a:pt x="40906" y="16085"/>
                </a:lnTo>
                <a:lnTo>
                  <a:pt x="45123" y="15199"/>
                </a:lnTo>
                <a:lnTo>
                  <a:pt x="86881" y="15199"/>
                </a:lnTo>
                <a:lnTo>
                  <a:pt x="82765" y="10295"/>
                </a:lnTo>
                <a:lnTo>
                  <a:pt x="77977" y="6675"/>
                </a:lnTo>
                <a:lnTo>
                  <a:pt x="72110" y="4022"/>
                </a:lnTo>
                <a:lnTo>
                  <a:pt x="66281" y="1324"/>
                </a:lnTo>
                <a:lnTo>
                  <a:pt x="59194" y="0"/>
                </a:lnTo>
                <a:close/>
              </a:path>
              <a:path w="97789" h="116839">
                <a:moveTo>
                  <a:pt x="88760" y="92901"/>
                </a:moveTo>
                <a:lnTo>
                  <a:pt x="87401" y="93301"/>
                </a:lnTo>
                <a:lnTo>
                  <a:pt x="85547" y="94147"/>
                </a:lnTo>
                <a:lnTo>
                  <a:pt x="83693" y="94950"/>
                </a:lnTo>
                <a:lnTo>
                  <a:pt x="81318" y="95876"/>
                </a:lnTo>
                <a:lnTo>
                  <a:pt x="75603" y="97887"/>
                </a:lnTo>
                <a:lnTo>
                  <a:pt x="72186" y="98813"/>
                </a:lnTo>
                <a:lnTo>
                  <a:pt x="68249" y="99616"/>
                </a:lnTo>
                <a:lnTo>
                  <a:pt x="64350" y="100462"/>
                </a:lnTo>
                <a:lnTo>
                  <a:pt x="59842" y="100862"/>
                </a:lnTo>
                <a:lnTo>
                  <a:pt x="92777" y="100862"/>
                </a:lnTo>
                <a:lnTo>
                  <a:pt x="92680" y="96318"/>
                </a:lnTo>
                <a:lnTo>
                  <a:pt x="92621" y="95835"/>
                </a:lnTo>
                <a:lnTo>
                  <a:pt x="92417" y="95072"/>
                </a:lnTo>
                <a:lnTo>
                  <a:pt x="92176" y="94550"/>
                </a:lnTo>
                <a:lnTo>
                  <a:pt x="91973" y="93985"/>
                </a:lnTo>
                <a:lnTo>
                  <a:pt x="91617" y="93582"/>
                </a:lnTo>
                <a:lnTo>
                  <a:pt x="90766" y="93021"/>
                </a:lnTo>
                <a:lnTo>
                  <a:pt x="88760" y="92901"/>
                </a:lnTo>
                <a:close/>
              </a:path>
              <a:path w="97789" h="116839">
                <a:moveTo>
                  <a:pt x="86881" y="15199"/>
                </a:moveTo>
                <a:lnTo>
                  <a:pt x="59321" y="15199"/>
                </a:lnTo>
                <a:lnTo>
                  <a:pt x="66357" y="18097"/>
                </a:lnTo>
                <a:lnTo>
                  <a:pt x="75933" y="29761"/>
                </a:lnTo>
                <a:lnTo>
                  <a:pt x="78181" y="37804"/>
                </a:lnTo>
                <a:lnTo>
                  <a:pt x="77939" y="48017"/>
                </a:lnTo>
                <a:lnTo>
                  <a:pt x="97485" y="48017"/>
                </a:lnTo>
                <a:lnTo>
                  <a:pt x="97485" y="43312"/>
                </a:lnTo>
                <a:lnTo>
                  <a:pt x="96608" y="36795"/>
                </a:lnTo>
                <a:lnTo>
                  <a:pt x="93065" y="24613"/>
                </a:lnTo>
                <a:lnTo>
                  <a:pt x="90284" y="19303"/>
                </a:lnTo>
                <a:lnTo>
                  <a:pt x="86881" y="15199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5607405" y="6057133"/>
            <a:ext cx="97790" cy="156845"/>
          </a:xfrm>
          <a:custGeom>
            <a:avLst/>
            <a:gdLst/>
            <a:ahLst/>
            <a:cxnLst/>
            <a:rect l="l" t="t" r="r" b="b"/>
            <a:pathLst>
              <a:path w="97789" h="156845">
                <a:moveTo>
                  <a:pt x="59194" y="40057"/>
                </a:moveTo>
                <a:lnTo>
                  <a:pt x="43116" y="40057"/>
                </a:lnTo>
                <a:lnTo>
                  <a:pt x="36080" y="41424"/>
                </a:lnTo>
                <a:lnTo>
                  <a:pt x="5867" y="67043"/>
                </a:lnTo>
                <a:lnTo>
                  <a:pt x="3543" y="74282"/>
                </a:lnTo>
                <a:lnTo>
                  <a:pt x="1168" y="81561"/>
                </a:lnTo>
                <a:lnTo>
                  <a:pt x="0" y="89762"/>
                </a:lnTo>
                <a:lnTo>
                  <a:pt x="85" y="101667"/>
                </a:lnTo>
                <a:lnTo>
                  <a:pt x="212" y="105835"/>
                </a:lnTo>
                <a:lnTo>
                  <a:pt x="13512" y="142128"/>
                </a:lnTo>
                <a:lnTo>
                  <a:pt x="30153" y="152985"/>
                </a:lnTo>
                <a:lnTo>
                  <a:pt x="36601" y="155398"/>
                </a:lnTo>
                <a:lnTo>
                  <a:pt x="44195" y="156603"/>
                </a:lnTo>
                <a:lnTo>
                  <a:pt x="57950" y="156603"/>
                </a:lnTo>
                <a:lnTo>
                  <a:pt x="62661" y="156244"/>
                </a:lnTo>
                <a:lnTo>
                  <a:pt x="67081" y="155477"/>
                </a:lnTo>
                <a:lnTo>
                  <a:pt x="71513" y="154753"/>
                </a:lnTo>
                <a:lnTo>
                  <a:pt x="92777" y="140919"/>
                </a:lnTo>
                <a:lnTo>
                  <a:pt x="48463" y="140919"/>
                </a:lnTo>
                <a:lnTo>
                  <a:pt x="43078" y="139993"/>
                </a:lnTo>
                <a:lnTo>
                  <a:pt x="34264" y="136375"/>
                </a:lnTo>
                <a:lnTo>
                  <a:pt x="30683" y="133800"/>
                </a:lnTo>
                <a:lnTo>
                  <a:pt x="27952" y="130425"/>
                </a:lnTo>
                <a:lnTo>
                  <a:pt x="25184" y="127044"/>
                </a:lnTo>
                <a:lnTo>
                  <a:pt x="23202" y="122982"/>
                </a:lnTo>
                <a:lnTo>
                  <a:pt x="20878" y="113532"/>
                </a:lnTo>
                <a:lnTo>
                  <a:pt x="20269" y="108223"/>
                </a:lnTo>
                <a:lnTo>
                  <a:pt x="20269" y="102312"/>
                </a:lnTo>
                <a:lnTo>
                  <a:pt x="91897" y="102312"/>
                </a:lnTo>
                <a:lnTo>
                  <a:pt x="93662" y="101667"/>
                </a:lnTo>
                <a:lnTo>
                  <a:pt x="95199" y="100382"/>
                </a:lnTo>
                <a:lnTo>
                  <a:pt x="96723" y="99053"/>
                </a:lnTo>
                <a:lnTo>
                  <a:pt x="97485" y="96883"/>
                </a:lnTo>
                <a:lnTo>
                  <a:pt x="97485" y="88074"/>
                </a:lnTo>
                <a:lnTo>
                  <a:pt x="20269" y="88074"/>
                </a:lnTo>
                <a:lnTo>
                  <a:pt x="20434" y="83732"/>
                </a:lnTo>
                <a:lnTo>
                  <a:pt x="21196" y="79589"/>
                </a:lnTo>
                <a:lnTo>
                  <a:pt x="23850" y="71666"/>
                </a:lnTo>
                <a:lnTo>
                  <a:pt x="25742" y="68165"/>
                </a:lnTo>
                <a:lnTo>
                  <a:pt x="28193" y="65192"/>
                </a:lnTo>
                <a:lnTo>
                  <a:pt x="30645" y="62175"/>
                </a:lnTo>
                <a:lnTo>
                  <a:pt x="33667" y="59763"/>
                </a:lnTo>
                <a:lnTo>
                  <a:pt x="40906" y="56142"/>
                </a:lnTo>
                <a:lnTo>
                  <a:pt x="45123" y="55256"/>
                </a:lnTo>
                <a:lnTo>
                  <a:pt x="86881" y="55256"/>
                </a:lnTo>
                <a:lnTo>
                  <a:pt x="82765" y="50352"/>
                </a:lnTo>
                <a:lnTo>
                  <a:pt x="77977" y="46732"/>
                </a:lnTo>
                <a:lnTo>
                  <a:pt x="72110" y="44079"/>
                </a:lnTo>
                <a:lnTo>
                  <a:pt x="66281" y="41381"/>
                </a:lnTo>
                <a:lnTo>
                  <a:pt x="59194" y="40057"/>
                </a:lnTo>
                <a:close/>
              </a:path>
              <a:path w="97789" h="156845">
                <a:moveTo>
                  <a:pt x="88760" y="132958"/>
                </a:moveTo>
                <a:lnTo>
                  <a:pt x="87388" y="133358"/>
                </a:lnTo>
                <a:lnTo>
                  <a:pt x="85547" y="134204"/>
                </a:lnTo>
                <a:lnTo>
                  <a:pt x="83692" y="135007"/>
                </a:lnTo>
                <a:lnTo>
                  <a:pt x="81318" y="135933"/>
                </a:lnTo>
                <a:lnTo>
                  <a:pt x="75603" y="137944"/>
                </a:lnTo>
                <a:lnTo>
                  <a:pt x="72186" y="138870"/>
                </a:lnTo>
                <a:lnTo>
                  <a:pt x="68249" y="139673"/>
                </a:lnTo>
                <a:lnTo>
                  <a:pt x="64350" y="140519"/>
                </a:lnTo>
                <a:lnTo>
                  <a:pt x="59842" y="140919"/>
                </a:lnTo>
                <a:lnTo>
                  <a:pt x="92777" y="140919"/>
                </a:lnTo>
                <a:lnTo>
                  <a:pt x="92680" y="136375"/>
                </a:lnTo>
                <a:lnTo>
                  <a:pt x="92621" y="135892"/>
                </a:lnTo>
                <a:lnTo>
                  <a:pt x="92417" y="135129"/>
                </a:lnTo>
                <a:lnTo>
                  <a:pt x="92176" y="134607"/>
                </a:lnTo>
                <a:lnTo>
                  <a:pt x="91973" y="134042"/>
                </a:lnTo>
                <a:lnTo>
                  <a:pt x="91617" y="133639"/>
                </a:lnTo>
                <a:lnTo>
                  <a:pt x="90766" y="133078"/>
                </a:lnTo>
                <a:lnTo>
                  <a:pt x="88760" y="132958"/>
                </a:lnTo>
                <a:close/>
              </a:path>
              <a:path w="97789" h="156845">
                <a:moveTo>
                  <a:pt x="86881" y="55256"/>
                </a:moveTo>
                <a:lnTo>
                  <a:pt x="59321" y="55256"/>
                </a:lnTo>
                <a:lnTo>
                  <a:pt x="66357" y="58154"/>
                </a:lnTo>
                <a:lnTo>
                  <a:pt x="75933" y="69818"/>
                </a:lnTo>
                <a:lnTo>
                  <a:pt x="78181" y="77861"/>
                </a:lnTo>
                <a:lnTo>
                  <a:pt x="77939" y="88074"/>
                </a:lnTo>
                <a:lnTo>
                  <a:pt x="97485" y="88074"/>
                </a:lnTo>
                <a:lnTo>
                  <a:pt x="97485" y="83369"/>
                </a:lnTo>
                <a:lnTo>
                  <a:pt x="96608" y="76852"/>
                </a:lnTo>
                <a:lnTo>
                  <a:pt x="93065" y="64670"/>
                </a:lnTo>
                <a:lnTo>
                  <a:pt x="90284" y="59361"/>
                </a:lnTo>
                <a:lnTo>
                  <a:pt x="86881" y="55256"/>
                </a:lnTo>
                <a:close/>
              </a:path>
              <a:path w="97789" h="156845">
                <a:moveTo>
                  <a:pt x="33667" y="0"/>
                </a:moveTo>
                <a:lnTo>
                  <a:pt x="25057" y="0"/>
                </a:lnTo>
                <a:lnTo>
                  <a:pt x="22161" y="806"/>
                </a:lnTo>
                <a:lnTo>
                  <a:pt x="19100" y="3942"/>
                </a:lnTo>
                <a:lnTo>
                  <a:pt x="18370" y="6797"/>
                </a:lnTo>
                <a:lnTo>
                  <a:pt x="18338" y="15523"/>
                </a:lnTo>
                <a:lnTo>
                  <a:pt x="19100" y="18378"/>
                </a:lnTo>
                <a:lnTo>
                  <a:pt x="22085" y="21435"/>
                </a:lnTo>
                <a:lnTo>
                  <a:pt x="24930" y="22200"/>
                </a:lnTo>
                <a:lnTo>
                  <a:pt x="33464" y="22200"/>
                </a:lnTo>
                <a:lnTo>
                  <a:pt x="36360" y="21395"/>
                </a:lnTo>
                <a:lnTo>
                  <a:pt x="39496" y="18260"/>
                </a:lnTo>
                <a:lnTo>
                  <a:pt x="40242" y="15523"/>
                </a:lnTo>
                <a:lnTo>
                  <a:pt x="40297" y="6797"/>
                </a:lnTo>
                <a:lnTo>
                  <a:pt x="39535" y="3942"/>
                </a:lnTo>
                <a:lnTo>
                  <a:pt x="36563" y="806"/>
                </a:lnTo>
                <a:lnTo>
                  <a:pt x="33667" y="0"/>
                </a:lnTo>
                <a:close/>
              </a:path>
              <a:path w="97789" h="156845">
                <a:moveTo>
                  <a:pt x="75412" y="0"/>
                </a:moveTo>
                <a:lnTo>
                  <a:pt x="66801" y="0"/>
                </a:lnTo>
                <a:lnTo>
                  <a:pt x="63906" y="806"/>
                </a:lnTo>
                <a:lnTo>
                  <a:pt x="60845" y="3942"/>
                </a:lnTo>
                <a:lnTo>
                  <a:pt x="60114" y="6797"/>
                </a:lnTo>
                <a:lnTo>
                  <a:pt x="60083" y="15523"/>
                </a:lnTo>
                <a:lnTo>
                  <a:pt x="60845" y="18378"/>
                </a:lnTo>
                <a:lnTo>
                  <a:pt x="63830" y="21435"/>
                </a:lnTo>
                <a:lnTo>
                  <a:pt x="66675" y="22200"/>
                </a:lnTo>
                <a:lnTo>
                  <a:pt x="75209" y="22200"/>
                </a:lnTo>
                <a:lnTo>
                  <a:pt x="78104" y="21395"/>
                </a:lnTo>
                <a:lnTo>
                  <a:pt x="81241" y="18260"/>
                </a:lnTo>
                <a:lnTo>
                  <a:pt x="81987" y="15523"/>
                </a:lnTo>
                <a:lnTo>
                  <a:pt x="82041" y="6797"/>
                </a:lnTo>
                <a:lnTo>
                  <a:pt x="81279" y="3942"/>
                </a:lnTo>
                <a:lnTo>
                  <a:pt x="78308" y="806"/>
                </a:lnTo>
                <a:lnTo>
                  <a:pt x="75412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5776950" y="6097190"/>
            <a:ext cx="1128267" cy="15732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6975817" y="6046517"/>
            <a:ext cx="2440266" cy="20792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9492944" y="6098879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5" h="113664">
                <a:moveTo>
                  <a:pt x="13246" y="0"/>
                </a:moveTo>
                <a:lnTo>
                  <a:pt x="6096" y="39"/>
                </a:lnTo>
                <a:lnTo>
                  <a:pt x="3556" y="280"/>
                </a:lnTo>
                <a:lnTo>
                  <a:pt x="2553" y="521"/>
                </a:lnTo>
                <a:lnTo>
                  <a:pt x="1722" y="885"/>
                </a:lnTo>
                <a:lnTo>
                  <a:pt x="1067" y="1126"/>
                </a:lnTo>
                <a:lnTo>
                  <a:pt x="588" y="1485"/>
                </a:lnTo>
                <a:lnTo>
                  <a:pt x="463" y="1648"/>
                </a:lnTo>
                <a:lnTo>
                  <a:pt x="45" y="2372"/>
                </a:lnTo>
                <a:lnTo>
                  <a:pt x="0" y="110958"/>
                </a:lnTo>
                <a:lnTo>
                  <a:pt x="533" y="111884"/>
                </a:lnTo>
                <a:lnTo>
                  <a:pt x="11392" y="113370"/>
                </a:lnTo>
                <a:lnTo>
                  <a:pt x="13449" y="113130"/>
                </a:lnTo>
                <a:lnTo>
                  <a:pt x="37639" y="83127"/>
                </a:lnTo>
                <a:lnTo>
                  <a:pt x="18555" y="83127"/>
                </a:lnTo>
                <a:lnTo>
                  <a:pt x="18796" y="80110"/>
                </a:lnTo>
                <a:lnTo>
                  <a:pt x="18999" y="77137"/>
                </a:lnTo>
                <a:lnTo>
                  <a:pt x="19296" y="71462"/>
                </a:lnTo>
                <a:lnTo>
                  <a:pt x="19406" y="2372"/>
                </a:lnTo>
                <a:lnTo>
                  <a:pt x="18682" y="1485"/>
                </a:lnTo>
                <a:lnTo>
                  <a:pt x="15862" y="280"/>
                </a:lnTo>
                <a:lnTo>
                  <a:pt x="13246" y="0"/>
                </a:lnTo>
                <a:close/>
              </a:path>
              <a:path w="94615" h="113664">
                <a:moveTo>
                  <a:pt x="94114" y="30041"/>
                </a:moveTo>
                <a:lnTo>
                  <a:pt x="75501" y="30041"/>
                </a:lnTo>
                <a:lnTo>
                  <a:pt x="75255" y="33216"/>
                </a:lnTo>
                <a:lnTo>
                  <a:pt x="75055" y="36273"/>
                </a:lnTo>
                <a:lnTo>
                  <a:pt x="74739" y="42631"/>
                </a:lnTo>
                <a:lnTo>
                  <a:pt x="74663" y="110432"/>
                </a:lnTo>
                <a:lnTo>
                  <a:pt x="74816" y="110915"/>
                </a:lnTo>
                <a:lnTo>
                  <a:pt x="81089" y="113330"/>
                </a:lnTo>
                <a:lnTo>
                  <a:pt x="88011" y="113330"/>
                </a:lnTo>
                <a:lnTo>
                  <a:pt x="94209" y="110432"/>
                </a:lnTo>
                <a:lnTo>
                  <a:pt x="94114" y="30041"/>
                </a:lnTo>
                <a:close/>
              </a:path>
              <a:path w="94615" h="113664">
                <a:moveTo>
                  <a:pt x="82499" y="201"/>
                </a:moveTo>
                <a:lnTo>
                  <a:pt x="80442" y="441"/>
                </a:lnTo>
                <a:lnTo>
                  <a:pt x="79565" y="600"/>
                </a:lnTo>
                <a:lnTo>
                  <a:pt x="78842" y="885"/>
                </a:lnTo>
                <a:lnTo>
                  <a:pt x="78080" y="1126"/>
                </a:lnTo>
                <a:lnTo>
                  <a:pt x="77422" y="1526"/>
                </a:lnTo>
                <a:lnTo>
                  <a:pt x="76429" y="2372"/>
                </a:lnTo>
                <a:lnTo>
                  <a:pt x="75946" y="2894"/>
                </a:lnTo>
                <a:lnTo>
                  <a:pt x="75501" y="3538"/>
                </a:lnTo>
                <a:lnTo>
                  <a:pt x="29972" y="65915"/>
                </a:lnTo>
                <a:lnTo>
                  <a:pt x="27889" y="68648"/>
                </a:lnTo>
                <a:lnTo>
                  <a:pt x="25883" y="71462"/>
                </a:lnTo>
                <a:lnTo>
                  <a:pt x="20371" y="80110"/>
                </a:lnTo>
                <a:lnTo>
                  <a:pt x="18555" y="83127"/>
                </a:lnTo>
                <a:lnTo>
                  <a:pt x="37639" y="83127"/>
                </a:lnTo>
                <a:lnTo>
                  <a:pt x="65214" y="45363"/>
                </a:lnTo>
                <a:lnTo>
                  <a:pt x="75501" y="30041"/>
                </a:lnTo>
                <a:lnTo>
                  <a:pt x="94114" y="30041"/>
                </a:lnTo>
                <a:lnTo>
                  <a:pt x="90830" y="441"/>
                </a:lnTo>
                <a:lnTo>
                  <a:pt x="82499" y="201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9617075" y="6097190"/>
            <a:ext cx="82550" cy="116839"/>
          </a:xfrm>
          <a:custGeom>
            <a:avLst/>
            <a:gdLst/>
            <a:ahLst/>
            <a:cxnLst/>
            <a:rect l="l" t="t" r="r" b="b"/>
            <a:pathLst>
              <a:path w="82550" h="116839">
                <a:moveTo>
                  <a:pt x="3670" y="90727"/>
                </a:moveTo>
                <a:lnTo>
                  <a:pt x="1829" y="90849"/>
                </a:lnTo>
                <a:lnTo>
                  <a:pt x="1181" y="91412"/>
                </a:lnTo>
                <a:lnTo>
                  <a:pt x="902" y="91814"/>
                </a:lnTo>
                <a:lnTo>
                  <a:pt x="698" y="92375"/>
                </a:lnTo>
                <a:lnTo>
                  <a:pt x="457" y="92901"/>
                </a:lnTo>
                <a:lnTo>
                  <a:pt x="267" y="93625"/>
                </a:lnTo>
                <a:lnTo>
                  <a:pt x="90" y="94550"/>
                </a:lnTo>
                <a:lnTo>
                  <a:pt x="0" y="101103"/>
                </a:lnTo>
                <a:lnTo>
                  <a:pt x="140" y="102269"/>
                </a:lnTo>
                <a:lnTo>
                  <a:pt x="305" y="103154"/>
                </a:lnTo>
                <a:lnTo>
                  <a:pt x="622" y="104562"/>
                </a:lnTo>
                <a:lnTo>
                  <a:pt x="863" y="105206"/>
                </a:lnTo>
                <a:lnTo>
                  <a:pt x="1270" y="105768"/>
                </a:lnTo>
                <a:lnTo>
                  <a:pt x="1664" y="106372"/>
                </a:lnTo>
                <a:lnTo>
                  <a:pt x="2273" y="107017"/>
                </a:lnTo>
                <a:lnTo>
                  <a:pt x="3924" y="108424"/>
                </a:lnTo>
                <a:lnTo>
                  <a:pt x="5321" y="109350"/>
                </a:lnTo>
                <a:lnTo>
                  <a:pt x="7340" y="110394"/>
                </a:lnTo>
                <a:lnTo>
                  <a:pt x="9347" y="111481"/>
                </a:lnTo>
                <a:lnTo>
                  <a:pt x="31915" y="116546"/>
                </a:lnTo>
                <a:lnTo>
                  <a:pt x="43294" y="116546"/>
                </a:lnTo>
                <a:lnTo>
                  <a:pt x="76678" y="101103"/>
                </a:lnTo>
                <a:lnTo>
                  <a:pt x="30696" y="101103"/>
                </a:lnTo>
                <a:lnTo>
                  <a:pt x="25997" y="100540"/>
                </a:lnTo>
                <a:lnTo>
                  <a:pt x="18402" y="98370"/>
                </a:lnTo>
                <a:lnTo>
                  <a:pt x="15176" y="97163"/>
                </a:lnTo>
                <a:lnTo>
                  <a:pt x="12598" y="95835"/>
                </a:lnTo>
                <a:lnTo>
                  <a:pt x="9995" y="94550"/>
                </a:lnTo>
                <a:lnTo>
                  <a:pt x="7937" y="93384"/>
                </a:lnTo>
                <a:lnTo>
                  <a:pt x="4877" y="91249"/>
                </a:lnTo>
                <a:lnTo>
                  <a:pt x="3670" y="90727"/>
                </a:lnTo>
                <a:close/>
              </a:path>
              <a:path w="82550" h="116839">
                <a:moveTo>
                  <a:pt x="74761" y="15199"/>
                </a:moveTo>
                <a:lnTo>
                  <a:pt x="40399" y="15199"/>
                </a:lnTo>
                <a:lnTo>
                  <a:pt x="43256" y="15523"/>
                </a:lnTo>
                <a:lnTo>
                  <a:pt x="48565" y="16890"/>
                </a:lnTo>
                <a:lnTo>
                  <a:pt x="58737" y="28310"/>
                </a:lnTo>
                <a:lnTo>
                  <a:pt x="58737" y="33822"/>
                </a:lnTo>
                <a:lnTo>
                  <a:pt x="17386" y="49104"/>
                </a:lnTo>
                <a:lnTo>
                  <a:pt x="16954" y="49385"/>
                </a:lnTo>
                <a:lnTo>
                  <a:pt x="14897" y="53809"/>
                </a:lnTo>
                <a:lnTo>
                  <a:pt x="14899" y="58996"/>
                </a:lnTo>
                <a:lnTo>
                  <a:pt x="36208" y="63701"/>
                </a:lnTo>
                <a:lnTo>
                  <a:pt x="40957" y="64145"/>
                </a:lnTo>
                <a:lnTo>
                  <a:pt x="61874" y="78865"/>
                </a:lnTo>
                <a:lnTo>
                  <a:pt x="61874" y="84856"/>
                </a:lnTo>
                <a:lnTo>
                  <a:pt x="46914" y="99857"/>
                </a:lnTo>
                <a:lnTo>
                  <a:pt x="43777" y="100703"/>
                </a:lnTo>
                <a:lnTo>
                  <a:pt x="40233" y="101103"/>
                </a:lnTo>
                <a:lnTo>
                  <a:pt x="76678" y="101103"/>
                </a:lnTo>
                <a:lnTo>
                  <a:pt x="82385" y="78141"/>
                </a:lnTo>
                <a:lnTo>
                  <a:pt x="81661" y="74642"/>
                </a:lnTo>
                <a:lnTo>
                  <a:pt x="78765" y="68245"/>
                </a:lnTo>
                <a:lnTo>
                  <a:pt x="76873" y="65512"/>
                </a:lnTo>
                <a:lnTo>
                  <a:pt x="74498" y="63179"/>
                </a:lnTo>
                <a:lnTo>
                  <a:pt x="72161" y="60848"/>
                </a:lnTo>
                <a:lnTo>
                  <a:pt x="57404" y="54853"/>
                </a:lnTo>
                <a:lnTo>
                  <a:pt x="57645" y="54734"/>
                </a:lnTo>
                <a:lnTo>
                  <a:pt x="78283" y="32213"/>
                </a:lnTo>
                <a:lnTo>
                  <a:pt x="78178" y="23968"/>
                </a:lnTo>
                <a:lnTo>
                  <a:pt x="77356" y="20189"/>
                </a:lnTo>
                <a:lnTo>
                  <a:pt x="74761" y="15199"/>
                </a:lnTo>
                <a:close/>
              </a:path>
              <a:path w="82550" h="116839">
                <a:moveTo>
                  <a:pt x="45136" y="0"/>
                </a:moveTo>
                <a:lnTo>
                  <a:pt x="35446" y="0"/>
                </a:lnTo>
                <a:lnTo>
                  <a:pt x="31623" y="321"/>
                </a:lnTo>
                <a:lnTo>
                  <a:pt x="27889" y="1004"/>
                </a:lnTo>
                <a:lnTo>
                  <a:pt x="24155" y="1649"/>
                </a:lnTo>
                <a:lnTo>
                  <a:pt x="20688" y="2491"/>
                </a:lnTo>
                <a:lnTo>
                  <a:pt x="14338" y="4424"/>
                </a:lnTo>
                <a:lnTo>
                  <a:pt x="11557" y="5548"/>
                </a:lnTo>
                <a:lnTo>
                  <a:pt x="9233" y="6797"/>
                </a:lnTo>
                <a:lnTo>
                  <a:pt x="6858" y="8042"/>
                </a:lnTo>
                <a:lnTo>
                  <a:pt x="5207" y="9169"/>
                </a:lnTo>
                <a:lnTo>
                  <a:pt x="4280" y="10095"/>
                </a:lnTo>
                <a:lnTo>
                  <a:pt x="3315" y="11019"/>
                </a:lnTo>
                <a:lnTo>
                  <a:pt x="2667" y="12143"/>
                </a:lnTo>
                <a:lnTo>
                  <a:pt x="1943" y="14839"/>
                </a:lnTo>
                <a:lnTo>
                  <a:pt x="1820" y="20189"/>
                </a:lnTo>
                <a:lnTo>
                  <a:pt x="1944" y="22078"/>
                </a:lnTo>
                <a:lnTo>
                  <a:pt x="5321" y="25577"/>
                </a:lnTo>
                <a:lnTo>
                  <a:pt x="6528" y="25053"/>
                </a:lnTo>
                <a:lnTo>
                  <a:pt x="8268" y="23968"/>
                </a:lnTo>
                <a:lnTo>
                  <a:pt x="9995" y="22922"/>
                </a:lnTo>
                <a:lnTo>
                  <a:pt x="32550" y="15199"/>
                </a:lnTo>
                <a:lnTo>
                  <a:pt x="74761" y="15199"/>
                </a:lnTo>
                <a:lnTo>
                  <a:pt x="73571" y="12909"/>
                </a:lnTo>
                <a:lnTo>
                  <a:pt x="70917" y="9814"/>
                </a:lnTo>
                <a:lnTo>
                  <a:pt x="67500" y="7358"/>
                </a:lnTo>
                <a:lnTo>
                  <a:pt x="64084" y="4864"/>
                </a:lnTo>
                <a:lnTo>
                  <a:pt x="59982" y="3056"/>
                </a:lnTo>
                <a:lnTo>
                  <a:pt x="55194" y="1807"/>
                </a:lnTo>
                <a:lnTo>
                  <a:pt x="50368" y="601"/>
                </a:lnTo>
                <a:lnTo>
                  <a:pt x="45136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9712063" y="6099603"/>
            <a:ext cx="102870" cy="114300"/>
          </a:xfrm>
          <a:custGeom>
            <a:avLst/>
            <a:gdLst/>
            <a:ahLst/>
            <a:cxnLst/>
            <a:rect l="l" t="t" r="r" b="b"/>
            <a:pathLst>
              <a:path w="102870" h="114300">
                <a:moveTo>
                  <a:pt x="98255" y="0"/>
                </a:moveTo>
                <a:lnTo>
                  <a:pt x="40140" y="0"/>
                </a:lnTo>
                <a:lnTo>
                  <a:pt x="38730" y="561"/>
                </a:lnTo>
                <a:lnTo>
                  <a:pt x="36761" y="2853"/>
                </a:lnTo>
                <a:lnTo>
                  <a:pt x="36203" y="4585"/>
                </a:lnTo>
                <a:lnTo>
                  <a:pt x="36037" y="6958"/>
                </a:lnTo>
                <a:lnTo>
                  <a:pt x="35141" y="15310"/>
                </a:lnTo>
                <a:lnTo>
                  <a:pt x="29522" y="53971"/>
                </a:lnTo>
                <a:lnTo>
                  <a:pt x="15248" y="90971"/>
                </a:lnTo>
                <a:lnTo>
                  <a:pt x="2090" y="96159"/>
                </a:lnTo>
                <a:lnTo>
                  <a:pt x="1252" y="96641"/>
                </a:lnTo>
                <a:lnTo>
                  <a:pt x="884" y="97083"/>
                </a:lnTo>
                <a:lnTo>
                  <a:pt x="325" y="98492"/>
                </a:lnTo>
                <a:lnTo>
                  <a:pt x="122" y="99456"/>
                </a:lnTo>
                <a:lnTo>
                  <a:pt x="0" y="109025"/>
                </a:lnTo>
                <a:lnTo>
                  <a:pt x="220" y="110556"/>
                </a:lnTo>
                <a:lnTo>
                  <a:pt x="8161" y="113892"/>
                </a:lnTo>
                <a:lnTo>
                  <a:pt x="12263" y="113209"/>
                </a:lnTo>
                <a:lnTo>
                  <a:pt x="40940" y="82363"/>
                </a:lnTo>
                <a:lnTo>
                  <a:pt x="50386" y="42151"/>
                </a:lnTo>
                <a:lnTo>
                  <a:pt x="53652" y="16408"/>
                </a:lnTo>
                <a:lnTo>
                  <a:pt x="102395" y="16408"/>
                </a:lnTo>
                <a:lnTo>
                  <a:pt x="102395" y="4585"/>
                </a:lnTo>
                <a:lnTo>
                  <a:pt x="101874" y="2853"/>
                </a:lnTo>
                <a:lnTo>
                  <a:pt x="100782" y="1727"/>
                </a:lnTo>
                <a:lnTo>
                  <a:pt x="99741" y="561"/>
                </a:lnTo>
                <a:lnTo>
                  <a:pt x="98255" y="0"/>
                </a:lnTo>
                <a:close/>
              </a:path>
              <a:path w="102870" h="114300">
                <a:moveTo>
                  <a:pt x="102395" y="16408"/>
                </a:moveTo>
                <a:lnTo>
                  <a:pt x="82850" y="16408"/>
                </a:lnTo>
                <a:lnTo>
                  <a:pt x="82850" y="109669"/>
                </a:lnTo>
                <a:lnTo>
                  <a:pt x="89162" y="112607"/>
                </a:lnTo>
                <a:lnTo>
                  <a:pt x="96197" y="112607"/>
                </a:lnTo>
                <a:lnTo>
                  <a:pt x="102395" y="109669"/>
                </a:lnTo>
                <a:lnTo>
                  <a:pt x="102395" y="1640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9845891" y="6097190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62737" y="0"/>
                </a:moveTo>
                <a:lnTo>
                  <a:pt x="44996" y="0"/>
                </a:lnTo>
                <a:lnTo>
                  <a:pt x="37122" y="1447"/>
                </a:lnTo>
                <a:lnTo>
                  <a:pt x="5587" y="28152"/>
                </a:lnTo>
                <a:lnTo>
                  <a:pt x="0" y="50631"/>
                </a:lnTo>
                <a:lnTo>
                  <a:pt x="125" y="69213"/>
                </a:lnTo>
                <a:lnTo>
                  <a:pt x="17132" y="106293"/>
                </a:lnTo>
                <a:lnTo>
                  <a:pt x="43065" y="116546"/>
                </a:lnTo>
                <a:lnTo>
                  <a:pt x="60731" y="116546"/>
                </a:lnTo>
                <a:lnTo>
                  <a:pt x="68605" y="115059"/>
                </a:lnTo>
                <a:lnTo>
                  <a:pt x="82156" y="109188"/>
                </a:lnTo>
                <a:lnTo>
                  <a:pt x="87833" y="105084"/>
                </a:lnTo>
                <a:lnTo>
                  <a:pt x="92061" y="100138"/>
                </a:lnTo>
                <a:lnTo>
                  <a:pt x="46570" y="100138"/>
                </a:lnTo>
                <a:lnTo>
                  <a:pt x="41338" y="99014"/>
                </a:lnTo>
                <a:lnTo>
                  <a:pt x="20342" y="64508"/>
                </a:lnTo>
                <a:lnTo>
                  <a:pt x="20269" y="51879"/>
                </a:lnTo>
                <a:lnTo>
                  <a:pt x="20904" y="46288"/>
                </a:lnTo>
                <a:lnTo>
                  <a:pt x="22237" y="41181"/>
                </a:lnTo>
                <a:lnTo>
                  <a:pt x="23520" y="36071"/>
                </a:lnTo>
                <a:lnTo>
                  <a:pt x="47497" y="16168"/>
                </a:lnTo>
                <a:lnTo>
                  <a:pt x="93818" y="16168"/>
                </a:lnTo>
                <a:lnTo>
                  <a:pt x="88671" y="10252"/>
                </a:lnTo>
                <a:lnTo>
                  <a:pt x="83286" y="6473"/>
                </a:lnTo>
                <a:lnTo>
                  <a:pt x="70332" y="1285"/>
                </a:lnTo>
                <a:lnTo>
                  <a:pt x="62737" y="0"/>
                </a:lnTo>
                <a:close/>
              </a:path>
              <a:path w="106045" h="116839">
                <a:moveTo>
                  <a:pt x="93818" y="16168"/>
                </a:moveTo>
                <a:lnTo>
                  <a:pt x="59474" y="16168"/>
                </a:lnTo>
                <a:lnTo>
                  <a:pt x="64706" y="17291"/>
                </a:lnTo>
                <a:lnTo>
                  <a:pt x="68846" y="19545"/>
                </a:lnTo>
                <a:lnTo>
                  <a:pt x="73025" y="21755"/>
                </a:lnTo>
                <a:lnTo>
                  <a:pt x="76377" y="24811"/>
                </a:lnTo>
                <a:lnTo>
                  <a:pt x="78778" y="28674"/>
                </a:lnTo>
                <a:lnTo>
                  <a:pt x="81229" y="32533"/>
                </a:lnTo>
                <a:lnTo>
                  <a:pt x="83007" y="36997"/>
                </a:lnTo>
                <a:lnTo>
                  <a:pt x="84169" y="42670"/>
                </a:lnTo>
                <a:lnTo>
                  <a:pt x="85140" y="47214"/>
                </a:lnTo>
                <a:lnTo>
                  <a:pt x="85588" y="51879"/>
                </a:lnTo>
                <a:lnTo>
                  <a:pt x="85661" y="64508"/>
                </a:lnTo>
                <a:lnTo>
                  <a:pt x="85013" y="70139"/>
                </a:lnTo>
                <a:lnTo>
                  <a:pt x="58470" y="100138"/>
                </a:lnTo>
                <a:lnTo>
                  <a:pt x="92061" y="100138"/>
                </a:lnTo>
                <a:lnTo>
                  <a:pt x="96837" y="94550"/>
                </a:lnTo>
                <a:lnTo>
                  <a:pt x="100253" y="88276"/>
                </a:lnTo>
                <a:lnTo>
                  <a:pt x="104800" y="73757"/>
                </a:lnTo>
                <a:lnTo>
                  <a:pt x="105930" y="65793"/>
                </a:lnTo>
                <a:lnTo>
                  <a:pt x="105930" y="48258"/>
                </a:lnTo>
                <a:lnTo>
                  <a:pt x="104838" y="40295"/>
                </a:lnTo>
                <a:lnTo>
                  <a:pt x="102717" y="33218"/>
                </a:lnTo>
                <a:lnTo>
                  <a:pt x="100545" y="26140"/>
                </a:lnTo>
                <a:lnTo>
                  <a:pt x="97281" y="20149"/>
                </a:lnTo>
                <a:lnTo>
                  <a:pt x="93818" y="1616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9973602" y="6144001"/>
            <a:ext cx="57785" cy="16510"/>
          </a:xfrm>
          <a:custGeom>
            <a:avLst/>
            <a:gdLst/>
            <a:ahLst/>
            <a:cxnLst/>
            <a:rect l="l" t="t" r="r" b="b"/>
            <a:pathLst>
              <a:path w="57784" h="16510">
                <a:moveTo>
                  <a:pt x="2806" y="0"/>
                </a:moveTo>
                <a:lnTo>
                  <a:pt x="1765" y="604"/>
                </a:lnTo>
                <a:lnTo>
                  <a:pt x="1041" y="1771"/>
                </a:lnTo>
                <a:lnTo>
                  <a:pt x="355" y="2937"/>
                </a:lnTo>
                <a:lnTo>
                  <a:pt x="0" y="5029"/>
                </a:lnTo>
                <a:lnTo>
                  <a:pt x="13" y="11098"/>
                </a:lnTo>
                <a:lnTo>
                  <a:pt x="355" y="13111"/>
                </a:lnTo>
                <a:lnTo>
                  <a:pt x="1065" y="14396"/>
                </a:lnTo>
                <a:lnTo>
                  <a:pt x="1765" y="15562"/>
                </a:lnTo>
                <a:lnTo>
                  <a:pt x="2806" y="16168"/>
                </a:lnTo>
                <a:lnTo>
                  <a:pt x="54889" y="16168"/>
                </a:lnTo>
                <a:lnTo>
                  <a:pt x="55892" y="15562"/>
                </a:lnTo>
                <a:lnTo>
                  <a:pt x="56639" y="14357"/>
                </a:lnTo>
                <a:lnTo>
                  <a:pt x="57302" y="13233"/>
                </a:lnTo>
                <a:lnTo>
                  <a:pt x="57670" y="11098"/>
                </a:lnTo>
                <a:lnTo>
                  <a:pt x="57581" y="5270"/>
                </a:lnTo>
                <a:lnTo>
                  <a:pt x="2806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38579" y="6412579"/>
            <a:ext cx="879184" cy="11654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1696364" y="6413303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30" h="115570">
                <a:moveTo>
                  <a:pt x="45605" y="0"/>
                </a:moveTo>
                <a:lnTo>
                  <a:pt x="30086" y="118"/>
                </a:lnTo>
                <a:lnTo>
                  <a:pt x="24980" y="280"/>
                </a:lnTo>
                <a:lnTo>
                  <a:pt x="20078" y="521"/>
                </a:lnTo>
                <a:lnTo>
                  <a:pt x="17703" y="683"/>
                </a:lnTo>
                <a:lnTo>
                  <a:pt x="15405" y="802"/>
                </a:lnTo>
                <a:lnTo>
                  <a:pt x="0" y="8686"/>
                </a:lnTo>
                <a:lnTo>
                  <a:pt x="0" y="106494"/>
                </a:lnTo>
                <a:lnTo>
                  <a:pt x="15849" y="114374"/>
                </a:lnTo>
                <a:lnTo>
                  <a:pt x="20358" y="114696"/>
                </a:lnTo>
                <a:lnTo>
                  <a:pt x="24904" y="114936"/>
                </a:lnTo>
                <a:lnTo>
                  <a:pt x="45491" y="115098"/>
                </a:lnTo>
                <a:lnTo>
                  <a:pt x="52730" y="114335"/>
                </a:lnTo>
                <a:lnTo>
                  <a:pt x="65163" y="111278"/>
                </a:lnTo>
                <a:lnTo>
                  <a:pt x="70345" y="109025"/>
                </a:lnTo>
                <a:lnTo>
                  <a:pt x="78663" y="103113"/>
                </a:lnTo>
                <a:lnTo>
                  <a:pt x="81045" y="100378"/>
                </a:lnTo>
                <a:lnTo>
                  <a:pt x="43243" y="100378"/>
                </a:lnTo>
                <a:lnTo>
                  <a:pt x="35153" y="100338"/>
                </a:lnTo>
                <a:lnTo>
                  <a:pt x="18821" y="99093"/>
                </a:lnTo>
                <a:lnTo>
                  <a:pt x="18821" y="61530"/>
                </a:lnTo>
                <a:lnTo>
                  <a:pt x="80533" y="61530"/>
                </a:lnTo>
                <a:lnTo>
                  <a:pt x="77304" y="57671"/>
                </a:lnTo>
                <a:lnTo>
                  <a:pt x="71424" y="54493"/>
                </a:lnTo>
                <a:lnTo>
                  <a:pt x="63665" y="52843"/>
                </a:lnTo>
                <a:lnTo>
                  <a:pt x="69862" y="51033"/>
                </a:lnTo>
                <a:lnTo>
                  <a:pt x="73820" y="48498"/>
                </a:lnTo>
                <a:lnTo>
                  <a:pt x="18821" y="48498"/>
                </a:lnTo>
                <a:lnTo>
                  <a:pt x="18821" y="15641"/>
                </a:lnTo>
                <a:lnTo>
                  <a:pt x="23533" y="15201"/>
                </a:lnTo>
                <a:lnTo>
                  <a:pt x="29692" y="14799"/>
                </a:lnTo>
                <a:lnTo>
                  <a:pt x="79052" y="14720"/>
                </a:lnTo>
                <a:lnTo>
                  <a:pt x="78105" y="12827"/>
                </a:lnTo>
                <a:lnTo>
                  <a:pt x="75374" y="9852"/>
                </a:lnTo>
                <a:lnTo>
                  <a:pt x="67970" y="4986"/>
                </a:lnTo>
                <a:lnTo>
                  <a:pt x="63347" y="3135"/>
                </a:lnTo>
                <a:lnTo>
                  <a:pt x="52209" y="643"/>
                </a:lnTo>
                <a:lnTo>
                  <a:pt x="45605" y="0"/>
                </a:lnTo>
                <a:close/>
              </a:path>
              <a:path w="87630" h="115570">
                <a:moveTo>
                  <a:pt x="80533" y="61530"/>
                </a:moveTo>
                <a:lnTo>
                  <a:pt x="42875" y="61530"/>
                </a:lnTo>
                <a:lnTo>
                  <a:pt x="47307" y="61934"/>
                </a:lnTo>
                <a:lnTo>
                  <a:pt x="54737" y="63500"/>
                </a:lnTo>
                <a:lnTo>
                  <a:pt x="67094" y="77335"/>
                </a:lnTo>
                <a:lnTo>
                  <a:pt x="67094" y="83530"/>
                </a:lnTo>
                <a:lnTo>
                  <a:pt x="51206" y="99014"/>
                </a:lnTo>
                <a:lnTo>
                  <a:pt x="47586" y="99938"/>
                </a:lnTo>
                <a:lnTo>
                  <a:pt x="43243" y="100378"/>
                </a:lnTo>
                <a:lnTo>
                  <a:pt x="81045" y="100378"/>
                </a:lnTo>
                <a:lnTo>
                  <a:pt x="81813" y="99496"/>
                </a:lnTo>
                <a:lnTo>
                  <a:pt x="83953" y="95072"/>
                </a:lnTo>
                <a:lnTo>
                  <a:pt x="86067" y="90769"/>
                </a:lnTo>
                <a:lnTo>
                  <a:pt x="87011" y="86302"/>
                </a:lnTo>
                <a:lnTo>
                  <a:pt x="87121" y="73032"/>
                </a:lnTo>
                <a:lnTo>
                  <a:pt x="85140" y="67122"/>
                </a:lnTo>
                <a:lnTo>
                  <a:pt x="80533" y="61530"/>
                </a:lnTo>
                <a:close/>
              </a:path>
              <a:path w="87630" h="115570">
                <a:moveTo>
                  <a:pt x="79052" y="14720"/>
                </a:moveTo>
                <a:lnTo>
                  <a:pt x="41668" y="14720"/>
                </a:lnTo>
                <a:lnTo>
                  <a:pt x="45808" y="15079"/>
                </a:lnTo>
                <a:lnTo>
                  <a:pt x="49237" y="15764"/>
                </a:lnTo>
                <a:lnTo>
                  <a:pt x="63703" y="28432"/>
                </a:lnTo>
                <a:lnTo>
                  <a:pt x="63703" y="36636"/>
                </a:lnTo>
                <a:lnTo>
                  <a:pt x="61582" y="40977"/>
                </a:lnTo>
                <a:lnTo>
                  <a:pt x="52971" y="47011"/>
                </a:lnTo>
                <a:lnTo>
                  <a:pt x="46774" y="48498"/>
                </a:lnTo>
                <a:lnTo>
                  <a:pt x="73820" y="48498"/>
                </a:lnTo>
                <a:lnTo>
                  <a:pt x="74574" y="48016"/>
                </a:lnTo>
                <a:lnTo>
                  <a:pt x="80924" y="39531"/>
                </a:lnTo>
                <a:lnTo>
                  <a:pt x="82537" y="34423"/>
                </a:lnTo>
                <a:lnTo>
                  <a:pt x="82537" y="23929"/>
                </a:lnTo>
                <a:lnTo>
                  <a:pt x="81648" y="19907"/>
                </a:lnTo>
                <a:lnTo>
                  <a:pt x="79052" y="1472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6517944" y="6500772"/>
            <a:ext cx="38735" cy="60960"/>
          </a:xfrm>
          <a:custGeom>
            <a:avLst/>
            <a:gdLst/>
            <a:ahLst/>
            <a:cxnLst/>
            <a:rect l="l" t="t" r="r" b="b"/>
            <a:pathLst>
              <a:path w="38734" h="60959">
                <a:moveTo>
                  <a:pt x="31089" y="0"/>
                </a:moveTo>
                <a:lnTo>
                  <a:pt x="23685" y="0"/>
                </a:lnTo>
                <a:lnTo>
                  <a:pt x="20878" y="486"/>
                </a:lnTo>
                <a:lnTo>
                  <a:pt x="16001" y="7322"/>
                </a:lnTo>
                <a:lnTo>
                  <a:pt x="16001" y="24494"/>
                </a:lnTo>
                <a:lnTo>
                  <a:pt x="38" y="57553"/>
                </a:lnTo>
                <a:lnTo>
                  <a:pt x="0" y="59039"/>
                </a:lnTo>
                <a:lnTo>
                  <a:pt x="203" y="59404"/>
                </a:lnTo>
                <a:lnTo>
                  <a:pt x="609" y="59684"/>
                </a:lnTo>
                <a:lnTo>
                  <a:pt x="965" y="59965"/>
                </a:lnTo>
                <a:lnTo>
                  <a:pt x="1612" y="60167"/>
                </a:lnTo>
                <a:lnTo>
                  <a:pt x="8610" y="60407"/>
                </a:lnTo>
                <a:lnTo>
                  <a:pt x="10579" y="60167"/>
                </a:lnTo>
                <a:lnTo>
                  <a:pt x="11455" y="59926"/>
                </a:lnTo>
                <a:lnTo>
                  <a:pt x="12191" y="59602"/>
                </a:lnTo>
                <a:lnTo>
                  <a:pt x="12953" y="59320"/>
                </a:lnTo>
                <a:lnTo>
                  <a:pt x="31572" y="32857"/>
                </a:lnTo>
                <a:lnTo>
                  <a:pt x="32892" y="30928"/>
                </a:lnTo>
                <a:lnTo>
                  <a:pt x="38646" y="7322"/>
                </a:lnTo>
                <a:lnTo>
                  <a:pt x="38442" y="5629"/>
                </a:lnTo>
                <a:lnTo>
                  <a:pt x="37566" y="3100"/>
                </a:lnTo>
                <a:lnTo>
                  <a:pt x="36880" y="2174"/>
                </a:lnTo>
                <a:lnTo>
                  <a:pt x="35115" y="885"/>
                </a:lnTo>
                <a:lnTo>
                  <a:pt x="33947" y="486"/>
                </a:lnTo>
                <a:lnTo>
                  <a:pt x="31089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6642633" y="6374452"/>
            <a:ext cx="1053947" cy="19537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7775333" y="6414267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5" h="113665">
                <a:moveTo>
                  <a:pt x="13246" y="0"/>
                </a:moveTo>
                <a:lnTo>
                  <a:pt x="6083" y="40"/>
                </a:lnTo>
                <a:lnTo>
                  <a:pt x="3543" y="281"/>
                </a:lnTo>
                <a:lnTo>
                  <a:pt x="2540" y="521"/>
                </a:lnTo>
                <a:lnTo>
                  <a:pt x="1709" y="886"/>
                </a:lnTo>
                <a:lnTo>
                  <a:pt x="1054" y="1127"/>
                </a:lnTo>
                <a:lnTo>
                  <a:pt x="585" y="1487"/>
                </a:lnTo>
                <a:lnTo>
                  <a:pt x="462" y="1649"/>
                </a:lnTo>
                <a:lnTo>
                  <a:pt x="46" y="2372"/>
                </a:lnTo>
                <a:lnTo>
                  <a:pt x="0" y="110959"/>
                </a:lnTo>
                <a:lnTo>
                  <a:pt x="533" y="111884"/>
                </a:lnTo>
                <a:lnTo>
                  <a:pt x="11392" y="113371"/>
                </a:lnTo>
                <a:lnTo>
                  <a:pt x="13449" y="113130"/>
                </a:lnTo>
                <a:lnTo>
                  <a:pt x="37634" y="83127"/>
                </a:lnTo>
                <a:lnTo>
                  <a:pt x="18555" y="83127"/>
                </a:lnTo>
                <a:lnTo>
                  <a:pt x="18796" y="80111"/>
                </a:lnTo>
                <a:lnTo>
                  <a:pt x="18999" y="77137"/>
                </a:lnTo>
                <a:lnTo>
                  <a:pt x="19296" y="71464"/>
                </a:lnTo>
                <a:lnTo>
                  <a:pt x="19393" y="2372"/>
                </a:lnTo>
                <a:lnTo>
                  <a:pt x="18669" y="1487"/>
                </a:lnTo>
                <a:lnTo>
                  <a:pt x="15850" y="281"/>
                </a:lnTo>
                <a:lnTo>
                  <a:pt x="13246" y="0"/>
                </a:lnTo>
                <a:close/>
              </a:path>
              <a:path w="94615" h="113665">
                <a:moveTo>
                  <a:pt x="94111" y="30043"/>
                </a:moveTo>
                <a:lnTo>
                  <a:pt x="75501" y="30043"/>
                </a:lnTo>
                <a:lnTo>
                  <a:pt x="75255" y="33218"/>
                </a:lnTo>
                <a:lnTo>
                  <a:pt x="75055" y="36273"/>
                </a:lnTo>
                <a:lnTo>
                  <a:pt x="74739" y="42631"/>
                </a:lnTo>
                <a:lnTo>
                  <a:pt x="74651" y="110434"/>
                </a:lnTo>
                <a:lnTo>
                  <a:pt x="74844" y="110959"/>
                </a:lnTo>
                <a:lnTo>
                  <a:pt x="81089" y="113332"/>
                </a:lnTo>
                <a:lnTo>
                  <a:pt x="88011" y="113332"/>
                </a:lnTo>
                <a:lnTo>
                  <a:pt x="94196" y="110434"/>
                </a:lnTo>
                <a:lnTo>
                  <a:pt x="94111" y="30043"/>
                </a:lnTo>
                <a:close/>
              </a:path>
              <a:path w="94615" h="113665">
                <a:moveTo>
                  <a:pt x="82499" y="201"/>
                </a:moveTo>
                <a:lnTo>
                  <a:pt x="80442" y="443"/>
                </a:lnTo>
                <a:lnTo>
                  <a:pt x="79565" y="601"/>
                </a:lnTo>
                <a:lnTo>
                  <a:pt x="78842" y="886"/>
                </a:lnTo>
                <a:lnTo>
                  <a:pt x="78067" y="1127"/>
                </a:lnTo>
                <a:lnTo>
                  <a:pt x="77423" y="1526"/>
                </a:lnTo>
                <a:lnTo>
                  <a:pt x="76416" y="2372"/>
                </a:lnTo>
                <a:lnTo>
                  <a:pt x="75933" y="2894"/>
                </a:lnTo>
                <a:lnTo>
                  <a:pt x="75501" y="3539"/>
                </a:lnTo>
                <a:lnTo>
                  <a:pt x="29972" y="65916"/>
                </a:lnTo>
                <a:lnTo>
                  <a:pt x="27876" y="68648"/>
                </a:lnTo>
                <a:lnTo>
                  <a:pt x="25870" y="71464"/>
                </a:lnTo>
                <a:lnTo>
                  <a:pt x="20358" y="80111"/>
                </a:lnTo>
                <a:lnTo>
                  <a:pt x="18555" y="83127"/>
                </a:lnTo>
                <a:lnTo>
                  <a:pt x="37634" y="83127"/>
                </a:lnTo>
                <a:lnTo>
                  <a:pt x="65202" y="45364"/>
                </a:lnTo>
                <a:lnTo>
                  <a:pt x="75501" y="30043"/>
                </a:lnTo>
                <a:lnTo>
                  <a:pt x="94111" y="30043"/>
                </a:lnTo>
                <a:lnTo>
                  <a:pt x="90818" y="443"/>
                </a:lnTo>
                <a:lnTo>
                  <a:pt x="82499" y="201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7948142" y="6372522"/>
            <a:ext cx="1251432" cy="197304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9270707" y="6412579"/>
            <a:ext cx="750747" cy="15298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1859788" y="6371798"/>
            <a:ext cx="4039704" cy="197867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5984773" y="6374452"/>
            <a:ext cx="177800" cy="153670"/>
          </a:xfrm>
          <a:custGeom>
            <a:avLst/>
            <a:gdLst/>
            <a:ahLst/>
            <a:cxnLst/>
            <a:rect l="l" t="t" r="r" b="b"/>
            <a:pathLst>
              <a:path w="177800" h="153670">
                <a:moveTo>
                  <a:pt x="58429" y="24131"/>
                </a:moveTo>
                <a:lnTo>
                  <a:pt x="29679" y="24131"/>
                </a:lnTo>
                <a:lnTo>
                  <a:pt x="72221" y="148280"/>
                </a:lnTo>
                <a:lnTo>
                  <a:pt x="72428" y="149004"/>
                </a:lnTo>
                <a:lnTo>
                  <a:pt x="92938" y="153187"/>
                </a:lnTo>
                <a:lnTo>
                  <a:pt x="96685" y="152946"/>
                </a:lnTo>
                <a:lnTo>
                  <a:pt x="103873" y="148158"/>
                </a:lnTo>
                <a:lnTo>
                  <a:pt x="117983" y="108424"/>
                </a:lnTo>
                <a:lnTo>
                  <a:pt x="88925" y="108424"/>
                </a:lnTo>
                <a:lnTo>
                  <a:pt x="58429" y="24131"/>
                </a:lnTo>
                <a:close/>
              </a:path>
              <a:path w="177800" h="153670">
                <a:moveTo>
                  <a:pt x="35598" y="0"/>
                </a:moveTo>
                <a:lnTo>
                  <a:pt x="8127" y="0"/>
                </a:lnTo>
                <a:lnTo>
                  <a:pt x="5308" y="1047"/>
                </a:lnTo>
                <a:lnTo>
                  <a:pt x="1041" y="5309"/>
                </a:lnTo>
                <a:lnTo>
                  <a:pt x="0" y="8366"/>
                </a:lnTo>
                <a:lnTo>
                  <a:pt x="34" y="149166"/>
                </a:lnTo>
                <a:lnTo>
                  <a:pt x="9448" y="153108"/>
                </a:lnTo>
                <a:lnTo>
                  <a:pt x="19951" y="153108"/>
                </a:lnTo>
                <a:lnTo>
                  <a:pt x="29438" y="24131"/>
                </a:lnTo>
                <a:lnTo>
                  <a:pt x="58429" y="24131"/>
                </a:lnTo>
                <a:lnTo>
                  <a:pt x="56057" y="17575"/>
                </a:lnTo>
                <a:lnTo>
                  <a:pt x="55130" y="14277"/>
                </a:lnTo>
                <a:lnTo>
                  <a:pt x="54013" y="11502"/>
                </a:lnTo>
                <a:lnTo>
                  <a:pt x="38722" y="284"/>
                </a:lnTo>
                <a:lnTo>
                  <a:pt x="35598" y="0"/>
                </a:lnTo>
                <a:close/>
              </a:path>
              <a:path w="177800" h="153670">
                <a:moveTo>
                  <a:pt x="177596" y="24131"/>
                </a:moveTo>
                <a:lnTo>
                  <a:pt x="148158" y="24131"/>
                </a:lnTo>
                <a:lnTo>
                  <a:pt x="148199" y="149166"/>
                </a:lnTo>
                <a:lnTo>
                  <a:pt x="157606" y="153108"/>
                </a:lnTo>
                <a:lnTo>
                  <a:pt x="168148" y="153108"/>
                </a:lnTo>
                <a:lnTo>
                  <a:pt x="177596" y="24131"/>
                </a:lnTo>
                <a:close/>
              </a:path>
              <a:path w="177800" h="153670">
                <a:moveTo>
                  <a:pt x="167462" y="0"/>
                </a:moveTo>
                <a:lnTo>
                  <a:pt x="141516" y="0"/>
                </a:lnTo>
                <a:lnTo>
                  <a:pt x="138950" y="284"/>
                </a:lnTo>
                <a:lnTo>
                  <a:pt x="123431" y="17777"/>
                </a:lnTo>
                <a:lnTo>
                  <a:pt x="89395" y="108424"/>
                </a:lnTo>
                <a:lnTo>
                  <a:pt x="117983" y="108424"/>
                </a:lnTo>
                <a:lnTo>
                  <a:pt x="147916" y="24131"/>
                </a:lnTo>
                <a:lnTo>
                  <a:pt x="177596" y="24131"/>
                </a:lnTo>
                <a:lnTo>
                  <a:pt x="177596" y="10419"/>
                </a:lnTo>
                <a:lnTo>
                  <a:pt x="177355" y="8647"/>
                </a:lnTo>
                <a:lnTo>
                  <a:pt x="176314" y="5590"/>
                </a:lnTo>
                <a:lnTo>
                  <a:pt x="175590" y="4305"/>
                </a:lnTo>
                <a:lnTo>
                  <a:pt x="174586" y="3258"/>
                </a:lnTo>
                <a:lnTo>
                  <a:pt x="173621" y="2174"/>
                </a:lnTo>
                <a:lnTo>
                  <a:pt x="172326" y="1367"/>
                </a:lnTo>
                <a:lnTo>
                  <a:pt x="170802" y="845"/>
                </a:lnTo>
                <a:lnTo>
                  <a:pt x="169265" y="284"/>
                </a:lnTo>
                <a:lnTo>
                  <a:pt x="167462" y="0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204330" y="6372039"/>
            <a:ext cx="113030" cy="157480"/>
          </a:xfrm>
          <a:custGeom>
            <a:avLst/>
            <a:gdLst/>
            <a:ahLst/>
            <a:cxnLst/>
            <a:rect l="l" t="t" r="r" b="b"/>
            <a:pathLst>
              <a:path w="113029" h="157479">
                <a:moveTo>
                  <a:pt x="74891" y="0"/>
                </a:moveTo>
                <a:lnTo>
                  <a:pt x="70662" y="0"/>
                </a:lnTo>
                <a:lnTo>
                  <a:pt x="62988" y="332"/>
                </a:lnTo>
                <a:lnTo>
                  <a:pt x="24551" y="16021"/>
                </a:lnTo>
                <a:lnTo>
                  <a:pt x="2925" y="53982"/>
                </a:lnTo>
                <a:lnTo>
                  <a:pt x="0" y="80675"/>
                </a:lnTo>
                <a:lnTo>
                  <a:pt x="295" y="89912"/>
                </a:lnTo>
                <a:lnTo>
                  <a:pt x="10448" y="127286"/>
                </a:lnTo>
                <a:lnTo>
                  <a:pt x="39700" y="152502"/>
                </a:lnTo>
                <a:lnTo>
                  <a:pt x="67932" y="157327"/>
                </a:lnTo>
                <a:lnTo>
                  <a:pt x="73279" y="157327"/>
                </a:lnTo>
                <a:lnTo>
                  <a:pt x="109156" y="145381"/>
                </a:lnTo>
                <a:lnTo>
                  <a:pt x="110045" y="144500"/>
                </a:lnTo>
                <a:lnTo>
                  <a:pt x="111963" y="140436"/>
                </a:lnTo>
                <a:lnTo>
                  <a:pt x="112204" y="139471"/>
                </a:lnTo>
                <a:lnTo>
                  <a:pt x="112407" y="138264"/>
                </a:lnTo>
                <a:lnTo>
                  <a:pt x="112534" y="136897"/>
                </a:lnTo>
                <a:lnTo>
                  <a:pt x="112653" y="132973"/>
                </a:lnTo>
                <a:lnTo>
                  <a:pt x="112674" y="131025"/>
                </a:lnTo>
                <a:lnTo>
                  <a:pt x="66802" y="131025"/>
                </a:lnTo>
                <a:lnTo>
                  <a:pt x="61379" y="129981"/>
                </a:lnTo>
                <a:lnTo>
                  <a:pt x="51727" y="125837"/>
                </a:lnTo>
                <a:lnTo>
                  <a:pt x="47586" y="122662"/>
                </a:lnTo>
                <a:lnTo>
                  <a:pt x="44208" y="118440"/>
                </a:lnTo>
                <a:lnTo>
                  <a:pt x="40792" y="114217"/>
                </a:lnTo>
                <a:lnTo>
                  <a:pt x="38176" y="108784"/>
                </a:lnTo>
                <a:lnTo>
                  <a:pt x="34467" y="95717"/>
                </a:lnTo>
                <a:lnTo>
                  <a:pt x="33540" y="87955"/>
                </a:lnTo>
                <a:lnTo>
                  <a:pt x="33540" y="70862"/>
                </a:lnTo>
                <a:lnTo>
                  <a:pt x="51079" y="32252"/>
                </a:lnTo>
                <a:lnTo>
                  <a:pt x="65963" y="26060"/>
                </a:lnTo>
                <a:lnTo>
                  <a:pt x="112149" y="26060"/>
                </a:lnTo>
                <a:lnTo>
                  <a:pt x="112166" y="22398"/>
                </a:lnTo>
                <a:lnTo>
                  <a:pt x="93789" y="3859"/>
                </a:lnTo>
                <a:lnTo>
                  <a:pt x="90449" y="2696"/>
                </a:lnTo>
                <a:lnTo>
                  <a:pt x="86829" y="1771"/>
                </a:lnTo>
                <a:lnTo>
                  <a:pt x="82892" y="1087"/>
                </a:lnTo>
                <a:lnTo>
                  <a:pt x="78955" y="363"/>
                </a:lnTo>
                <a:lnTo>
                  <a:pt x="74891" y="0"/>
                </a:lnTo>
                <a:close/>
              </a:path>
              <a:path w="113029" h="157479">
                <a:moveTo>
                  <a:pt x="109474" y="118720"/>
                </a:moveTo>
                <a:lnTo>
                  <a:pt x="107670" y="118720"/>
                </a:lnTo>
                <a:lnTo>
                  <a:pt x="106260" y="119364"/>
                </a:lnTo>
                <a:lnTo>
                  <a:pt x="102552" y="121856"/>
                </a:lnTo>
                <a:lnTo>
                  <a:pt x="100228" y="123263"/>
                </a:lnTo>
                <a:lnTo>
                  <a:pt x="94475" y="126359"/>
                </a:lnTo>
                <a:lnTo>
                  <a:pt x="91059" y="127810"/>
                </a:lnTo>
                <a:lnTo>
                  <a:pt x="83058" y="130380"/>
                </a:lnTo>
                <a:lnTo>
                  <a:pt x="78308" y="131025"/>
                </a:lnTo>
                <a:lnTo>
                  <a:pt x="112674" y="131025"/>
                </a:lnTo>
                <a:lnTo>
                  <a:pt x="110121" y="118879"/>
                </a:lnTo>
                <a:lnTo>
                  <a:pt x="109474" y="118720"/>
                </a:lnTo>
                <a:close/>
              </a:path>
              <a:path w="113029" h="157479">
                <a:moveTo>
                  <a:pt x="112149" y="26060"/>
                </a:moveTo>
                <a:lnTo>
                  <a:pt x="77508" y="26060"/>
                </a:lnTo>
                <a:lnTo>
                  <a:pt x="82207" y="26744"/>
                </a:lnTo>
                <a:lnTo>
                  <a:pt x="90131" y="29480"/>
                </a:lnTo>
                <a:lnTo>
                  <a:pt x="93548" y="31007"/>
                </a:lnTo>
                <a:lnTo>
                  <a:pt x="99263" y="34387"/>
                </a:lnTo>
                <a:lnTo>
                  <a:pt x="101600" y="35913"/>
                </a:lnTo>
                <a:lnTo>
                  <a:pt x="105206" y="38649"/>
                </a:lnTo>
                <a:lnTo>
                  <a:pt x="106705" y="39333"/>
                </a:lnTo>
                <a:lnTo>
                  <a:pt x="108546" y="39333"/>
                </a:lnTo>
                <a:lnTo>
                  <a:pt x="109194" y="39091"/>
                </a:lnTo>
                <a:lnTo>
                  <a:pt x="112105" y="31007"/>
                </a:lnTo>
                <a:lnTo>
                  <a:pt x="112149" y="26060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347929" y="6371798"/>
            <a:ext cx="144780" cy="158115"/>
          </a:xfrm>
          <a:custGeom>
            <a:avLst/>
            <a:gdLst/>
            <a:ahLst/>
            <a:cxnLst/>
            <a:rect l="l" t="t" r="r" b="b"/>
            <a:pathLst>
              <a:path w="144779" h="158115">
                <a:moveTo>
                  <a:pt x="73634" y="0"/>
                </a:moveTo>
                <a:lnTo>
                  <a:pt x="35168" y="8603"/>
                </a:lnTo>
                <a:lnTo>
                  <a:pt x="7345" y="39458"/>
                </a:lnTo>
                <a:lnTo>
                  <a:pt x="0" y="79829"/>
                </a:lnTo>
                <a:lnTo>
                  <a:pt x="278" y="89564"/>
                </a:lnTo>
                <a:lnTo>
                  <a:pt x="9936" y="128120"/>
                </a:lnTo>
                <a:lnTo>
                  <a:pt x="39776" y="153144"/>
                </a:lnTo>
                <a:lnTo>
                  <a:pt x="70777" y="157810"/>
                </a:lnTo>
                <a:lnTo>
                  <a:pt x="79526" y="157470"/>
                </a:lnTo>
                <a:lnTo>
                  <a:pt x="120633" y="141324"/>
                </a:lnTo>
                <a:lnTo>
                  <a:pt x="128898" y="132231"/>
                </a:lnTo>
                <a:lnTo>
                  <a:pt x="64147" y="132231"/>
                </a:lnTo>
                <a:lnTo>
                  <a:pt x="57835" y="130986"/>
                </a:lnTo>
                <a:lnTo>
                  <a:pt x="33223" y="94067"/>
                </a:lnTo>
                <a:lnTo>
                  <a:pt x="32575" y="86587"/>
                </a:lnTo>
                <a:lnTo>
                  <a:pt x="32614" y="70700"/>
                </a:lnTo>
                <a:lnTo>
                  <a:pt x="48425" y="32494"/>
                </a:lnTo>
                <a:lnTo>
                  <a:pt x="64947" y="25336"/>
                </a:lnTo>
                <a:lnTo>
                  <a:pt x="131472" y="25336"/>
                </a:lnTo>
                <a:lnTo>
                  <a:pt x="130503" y="23816"/>
                </a:lnTo>
                <a:lnTo>
                  <a:pt x="97316" y="2580"/>
                </a:lnTo>
                <a:lnTo>
                  <a:pt x="82036" y="286"/>
                </a:lnTo>
                <a:lnTo>
                  <a:pt x="73634" y="0"/>
                </a:lnTo>
                <a:close/>
              </a:path>
              <a:path w="144779" h="158115">
                <a:moveTo>
                  <a:pt x="131472" y="25336"/>
                </a:moveTo>
                <a:lnTo>
                  <a:pt x="80073" y="25336"/>
                </a:lnTo>
                <a:lnTo>
                  <a:pt x="86347" y="26621"/>
                </a:lnTo>
                <a:lnTo>
                  <a:pt x="96405" y="31730"/>
                </a:lnTo>
                <a:lnTo>
                  <a:pt x="111721" y="70700"/>
                </a:lnTo>
                <a:lnTo>
                  <a:pt x="111668" y="86587"/>
                </a:lnTo>
                <a:lnTo>
                  <a:pt x="95885" y="125154"/>
                </a:lnTo>
                <a:lnTo>
                  <a:pt x="90766" y="127969"/>
                </a:lnTo>
                <a:lnTo>
                  <a:pt x="85699" y="130823"/>
                </a:lnTo>
                <a:lnTo>
                  <a:pt x="79349" y="132231"/>
                </a:lnTo>
                <a:lnTo>
                  <a:pt x="128898" y="132231"/>
                </a:lnTo>
                <a:lnTo>
                  <a:pt x="143124" y="95082"/>
                </a:lnTo>
                <a:lnTo>
                  <a:pt x="144297" y="77137"/>
                </a:lnTo>
                <a:lnTo>
                  <a:pt x="144012" y="67573"/>
                </a:lnTo>
                <a:lnTo>
                  <a:pt x="134137" y="29514"/>
                </a:lnTo>
                <a:lnTo>
                  <a:pt x="131472" y="25336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747988" y="6676168"/>
            <a:ext cx="1183440" cy="208885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8" name="object 128"/>
          <p:cNvSpPr/>
          <p:nvPr/>
        </p:nvSpPr>
        <p:spPr>
          <a:xfrm>
            <a:off x="1995556" y="6676892"/>
            <a:ext cx="7989945" cy="20803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9" name="object 129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0" name="object 130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31"/>
          <p:cNvSpPr/>
          <p:nvPr/>
        </p:nvSpPr>
        <p:spPr>
          <a:xfrm>
            <a:off x="731325" y="785456"/>
            <a:ext cx="224154" cy="245110"/>
          </a:xfrm>
          <a:custGeom>
            <a:avLst/>
            <a:gdLst/>
            <a:ahLst/>
            <a:cxnLst/>
            <a:rect l="l" t="t" r="r" b="b"/>
            <a:pathLst>
              <a:path w="224155" h="245109">
                <a:moveTo>
                  <a:pt x="114300" y="0"/>
                </a:moveTo>
                <a:lnTo>
                  <a:pt x="75894" y="4843"/>
                </a:lnTo>
                <a:lnTo>
                  <a:pt x="36731" y="25693"/>
                </a:lnTo>
                <a:lnTo>
                  <a:pt x="11400" y="61250"/>
                </a:lnTo>
                <a:lnTo>
                  <a:pt x="456" y="109939"/>
                </a:lnTo>
                <a:lnTo>
                  <a:pt x="0" y="123913"/>
                </a:lnTo>
                <a:lnTo>
                  <a:pt x="423" y="138736"/>
                </a:lnTo>
                <a:lnTo>
                  <a:pt x="6865" y="178041"/>
                </a:lnTo>
                <a:lnTo>
                  <a:pt x="27402" y="215684"/>
                </a:lnTo>
                <a:lnTo>
                  <a:pt x="61735" y="237718"/>
                </a:lnTo>
                <a:lnTo>
                  <a:pt x="109867" y="244957"/>
                </a:lnTo>
                <a:lnTo>
                  <a:pt x="123446" y="244430"/>
                </a:lnTo>
                <a:lnTo>
                  <a:pt x="169389" y="231729"/>
                </a:lnTo>
                <a:lnTo>
                  <a:pt x="200082" y="205257"/>
                </a:lnTo>
                <a:lnTo>
                  <a:pt x="111366" y="205257"/>
                </a:lnTo>
                <a:lnTo>
                  <a:pt x="102892" y="204896"/>
                </a:lnTo>
                <a:lnTo>
                  <a:pt x="63360" y="182778"/>
                </a:lnTo>
                <a:lnTo>
                  <a:pt x="51304" y="139880"/>
                </a:lnTo>
                <a:lnTo>
                  <a:pt x="50602" y="119735"/>
                </a:lnTo>
                <a:lnTo>
                  <a:pt x="50764" y="113062"/>
                </a:lnTo>
                <a:lnTo>
                  <a:pt x="60477" y="69668"/>
                </a:lnTo>
                <a:lnTo>
                  <a:pt x="89361" y="43098"/>
                </a:lnTo>
                <a:lnTo>
                  <a:pt x="112614" y="39331"/>
                </a:lnTo>
                <a:lnTo>
                  <a:pt x="204080" y="39331"/>
                </a:lnTo>
                <a:lnTo>
                  <a:pt x="202575" y="36970"/>
                </a:lnTo>
                <a:lnTo>
                  <a:pt x="171585" y="11154"/>
                </a:lnTo>
                <a:lnTo>
                  <a:pt x="127340" y="445"/>
                </a:lnTo>
                <a:lnTo>
                  <a:pt x="114300" y="0"/>
                </a:lnTo>
                <a:close/>
              </a:path>
              <a:path w="224155" h="245109">
                <a:moveTo>
                  <a:pt x="204080" y="39331"/>
                </a:moveTo>
                <a:lnTo>
                  <a:pt x="112614" y="39331"/>
                </a:lnTo>
                <a:lnTo>
                  <a:pt x="121007" y="39704"/>
                </a:lnTo>
                <a:lnTo>
                  <a:pt x="128674" y="40820"/>
                </a:lnTo>
                <a:lnTo>
                  <a:pt x="160555" y="62115"/>
                </a:lnTo>
                <a:lnTo>
                  <a:pt x="172676" y="104376"/>
                </a:lnTo>
                <a:lnTo>
                  <a:pt x="173379" y="123913"/>
                </a:lnTo>
                <a:lnTo>
                  <a:pt x="173230" y="130573"/>
                </a:lnTo>
                <a:lnTo>
                  <a:pt x="166347" y="168452"/>
                </a:lnTo>
                <a:lnTo>
                  <a:pt x="140892" y="198640"/>
                </a:lnTo>
                <a:lnTo>
                  <a:pt x="111366" y="205257"/>
                </a:lnTo>
                <a:lnTo>
                  <a:pt x="200082" y="205257"/>
                </a:lnTo>
                <a:lnTo>
                  <a:pt x="219874" y="160354"/>
                </a:lnTo>
                <a:lnTo>
                  <a:pt x="223981" y="119735"/>
                </a:lnTo>
                <a:lnTo>
                  <a:pt x="223548" y="105265"/>
                </a:lnTo>
                <a:lnTo>
                  <a:pt x="216928" y="66421"/>
                </a:lnTo>
                <a:lnTo>
                  <a:pt x="208212" y="45815"/>
                </a:lnTo>
                <a:lnTo>
                  <a:pt x="204080" y="3933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2" name="object 132"/>
          <p:cNvSpPr/>
          <p:nvPr/>
        </p:nvSpPr>
        <p:spPr>
          <a:xfrm>
            <a:off x="731325" y="4307916"/>
            <a:ext cx="184150" cy="301625"/>
          </a:xfrm>
          <a:custGeom>
            <a:avLst/>
            <a:gdLst/>
            <a:ahLst/>
            <a:cxnLst/>
            <a:rect l="l" t="t" r="r" b="b"/>
            <a:pathLst>
              <a:path w="184150" h="301625">
                <a:moveTo>
                  <a:pt x="62359" y="0"/>
                </a:moveTo>
                <a:lnTo>
                  <a:pt x="0" y="0"/>
                </a:lnTo>
                <a:lnTo>
                  <a:pt x="122349" y="150761"/>
                </a:lnTo>
                <a:lnTo>
                  <a:pt x="0" y="301523"/>
                </a:lnTo>
                <a:lnTo>
                  <a:pt x="62359" y="301523"/>
                </a:lnTo>
                <a:lnTo>
                  <a:pt x="183556" y="150761"/>
                </a:lnTo>
                <a:lnTo>
                  <a:pt x="62359" y="0"/>
                </a:lnTo>
                <a:close/>
              </a:path>
            </a:pathLst>
          </a:custGeom>
          <a:solidFill>
            <a:srgbClr val="B2B3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3" name="object 133"/>
          <p:cNvSpPr/>
          <p:nvPr/>
        </p:nvSpPr>
        <p:spPr>
          <a:xfrm>
            <a:off x="731325" y="4932756"/>
            <a:ext cx="184150" cy="301625"/>
          </a:xfrm>
          <a:custGeom>
            <a:avLst/>
            <a:gdLst/>
            <a:ahLst/>
            <a:cxnLst/>
            <a:rect l="l" t="t" r="r" b="b"/>
            <a:pathLst>
              <a:path w="184150" h="301625">
                <a:moveTo>
                  <a:pt x="62359" y="0"/>
                </a:moveTo>
                <a:lnTo>
                  <a:pt x="0" y="0"/>
                </a:lnTo>
                <a:lnTo>
                  <a:pt x="122349" y="150761"/>
                </a:lnTo>
                <a:lnTo>
                  <a:pt x="0" y="301523"/>
                </a:lnTo>
                <a:lnTo>
                  <a:pt x="62359" y="301523"/>
                </a:lnTo>
                <a:lnTo>
                  <a:pt x="183556" y="150761"/>
                </a:lnTo>
                <a:lnTo>
                  <a:pt x="62359" y="0"/>
                </a:lnTo>
                <a:close/>
              </a:path>
            </a:pathLst>
          </a:custGeom>
          <a:solidFill>
            <a:srgbClr val="B2B3B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/>
          <p:nvPr/>
        </p:nvSpPr>
        <p:spPr>
          <a:xfrm>
            <a:off x="0" y="799"/>
            <a:ext cx="2339550" cy="121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4"/>
          <p:cNvSpPr/>
          <p:nvPr/>
        </p:nvSpPr>
        <p:spPr>
          <a:xfrm>
            <a:off x="0" y="605801"/>
            <a:ext cx="2098842" cy="645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130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29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30"/>
          <p:cNvSpPr/>
          <p:nvPr/>
        </p:nvSpPr>
        <p:spPr>
          <a:xfrm>
            <a:off x="9941483" y="799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129"/>
          <p:cNvSpPr/>
          <p:nvPr/>
        </p:nvSpPr>
        <p:spPr>
          <a:xfrm>
            <a:off x="9767001" y="159022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6"/>
          <p:cNvSpPr/>
          <p:nvPr/>
        </p:nvSpPr>
        <p:spPr>
          <a:xfrm>
            <a:off x="25400" y="799"/>
            <a:ext cx="9062707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7"/>
          <p:cNvSpPr/>
          <p:nvPr/>
        </p:nvSpPr>
        <p:spPr>
          <a:xfrm>
            <a:off x="6684292" y="11533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3"/>
          <p:cNvSpPr/>
          <p:nvPr/>
        </p:nvSpPr>
        <p:spPr>
          <a:xfrm>
            <a:off x="8578773" y="616688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8"/>
          <p:cNvSpPr/>
          <p:nvPr/>
        </p:nvSpPr>
        <p:spPr>
          <a:xfrm>
            <a:off x="25400" y="-1100"/>
            <a:ext cx="2339550" cy="1210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9"/>
          <p:cNvSpPr/>
          <p:nvPr/>
        </p:nvSpPr>
        <p:spPr>
          <a:xfrm>
            <a:off x="1132816" y="37349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4"/>
          <p:cNvSpPr/>
          <p:nvPr/>
        </p:nvSpPr>
        <p:spPr>
          <a:xfrm>
            <a:off x="5443" y="611920"/>
            <a:ext cx="2098842" cy="6450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15"/>
          <p:cNvSpPr/>
          <p:nvPr/>
        </p:nvSpPr>
        <p:spPr>
          <a:xfrm>
            <a:off x="1077915" y="605802"/>
            <a:ext cx="1607715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131"/>
          <p:cNvSpPr/>
          <p:nvPr/>
        </p:nvSpPr>
        <p:spPr>
          <a:xfrm>
            <a:off x="731325" y="785456"/>
            <a:ext cx="224154" cy="245110"/>
          </a:xfrm>
          <a:custGeom>
            <a:avLst/>
            <a:gdLst/>
            <a:ahLst/>
            <a:cxnLst/>
            <a:rect l="l" t="t" r="r" b="b"/>
            <a:pathLst>
              <a:path w="224155" h="245109">
                <a:moveTo>
                  <a:pt x="114300" y="0"/>
                </a:moveTo>
                <a:lnTo>
                  <a:pt x="75894" y="4843"/>
                </a:lnTo>
                <a:lnTo>
                  <a:pt x="36731" y="25693"/>
                </a:lnTo>
                <a:lnTo>
                  <a:pt x="11400" y="61250"/>
                </a:lnTo>
                <a:lnTo>
                  <a:pt x="456" y="109939"/>
                </a:lnTo>
                <a:lnTo>
                  <a:pt x="0" y="123913"/>
                </a:lnTo>
                <a:lnTo>
                  <a:pt x="423" y="138736"/>
                </a:lnTo>
                <a:lnTo>
                  <a:pt x="6865" y="178041"/>
                </a:lnTo>
                <a:lnTo>
                  <a:pt x="27402" y="215684"/>
                </a:lnTo>
                <a:lnTo>
                  <a:pt x="61735" y="237718"/>
                </a:lnTo>
                <a:lnTo>
                  <a:pt x="109867" y="244957"/>
                </a:lnTo>
                <a:lnTo>
                  <a:pt x="123446" y="244430"/>
                </a:lnTo>
                <a:lnTo>
                  <a:pt x="169389" y="231729"/>
                </a:lnTo>
                <a:lnTo>
                  <a:pt x="200082" y="205257"/>
                </a:lnTo>
                <a:lnTo>
                  <a:pt x="111366" y="205257"/>
                </a:lnTo>
                <a:lnTo>
                  <a:pt x="102892" y="204896"/>
                </a:lnTo>
                <a:lnTo>
                  <a:pt x="63360" y="182778"/>
                </a:lnTo>
                <a:lnTo>
                  <a:pt x="51304" y="139880"/>
                </a:lnTo>
                <a:lnTo>
                  <a:pt x="50602" y="119735"/>
                </a:lnTo>
                <a:lnTo>
                  <a:pt x="50764" y="113062"/>
                </a:lnTo>
                <a:lnTo>
                  <a:pt x="60477" y="69668"/>
                </a:lnTo>
                <a:lnTo>
                  <a:pt x="89361" y="43098"/>
                </a:lnTo>
                <a:lnTo>
                  <a:pt x="112614" y="39331"/>
                </a:lnTo>
                <a:lnTo>
                  <a:pt x="204080" y="39331"/>
                </a:lnTo>
                <a:lnTo>
                  <a:pt x="202575" y="36970"/>
                </a:lnTo>
                <a:lnTo>
                  <a:pt x="171585" y="11154"/>
                </a:lnTo>
                <a:lnTo>
                  <a:pt x="127340" y="445"/>
                </a:lnTo>
                <a:lnTo>
                  <a:pt x="114300" y="0"/>
                </a:lnTo>
                <a:close/>
              </a:path>
              <a:path w="224155" h="245109">
                <a:moveTo>
                  <a:pt x="204080" y="39331"/>
                </a:moveTo>
                <a:lnTo>
                  <a:pt x="112614" y="39331"/>
                </a:lnTo>
                <a:lnTo>
                  <a:pt x="121007" y="39704"/>
                </a:lnTo>
                <a:lnTo>
                  <a:pt x="128674" y="40820"/>
                </a:lnTo>
                <a:lnTo>
                  <a:pt x="160555" y="62115"/>
                </a:lnTo>
                <a:lnTo>
                  <a:pt x="172676" y="104376"/>
                </a:lnTo>
                <a:lnTo>
                  <a:pt x="173379" y="123913"/>
                </a:lnTo>
                <a:lnTo>
                  <a:pt x="173230" y="130573"/>
                </a:lnTo>
                <a:lnTo>
                  <a:pt x="166347" y="168452"/>
                </a:lnTo>
                <a:lnTo>
                  <a:pt x="140892" y="198640"/>
                </a:lnTo>
                <a:lnTo>
                  <a:pt x="111366" y="205257"/>
                </a:lnTo>
                <a:lnTo>
                  <a:pt x="200082" y="205257"/>
                </a:lnTo>
                <a:lnTo>
                  <a:pt x="219874" y="160354"/>
                </a:lnTo>
                <a:lnTo>
                  <a:pt x="223981" y="119735"/>
                </a:lnTo>
                <a:lnTo>
                  <a:pt x="223548" y="105265"/>
                </a:lnTo>
                <a:lnTo>
                  <a:pt x="216928" y="66421"/>
                </a:lnTo>
                <a:lnTo>
                  <a:pt x="208212" y="45815"/>
                </a:lnTo>
                <a:lnTo>
                  <a:pt x="204080" y="3933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46100" y="1571625"/>
            <a:ext cx="9630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</a:t>
            </a:r>
            <a:r>
              <a:rPr lang="ru-RU" dirty="0" smtClean="0">
                <a:solidFill>
                  <a:srgbClr val="4F1F95"/>
                </a:solidFill>
              </a:rPr>
              <a:t>Компания </a:t>
            </a:r>
            <a:r>
              <a:rPr lang="ru-RU" dirty="0">
                <a:solidFill>
                  <a:srgbClr val="4F1F95"/>
                </a:solidFill>
              </a:rPr>
              <a:t>«Kazakhstan Appraisal»  предоставляет </a:t>
            </a:r>
            <a:r>
              <a:rPr lang="ru-RU" dirty="0" smtClean="0">
                <a:solidFill>
                  <a:srgbClr val="4F1F95"/>
                </a:solidFill>
              </a:rPr>
              <a:t>широкий </a:t>
            </a:r>
            <a:r>
              <a:rPr lang="ru-RU" dirty="0">
                <a:solidFill>
                  <a:srgbClr val="4F1F95"/>
                </a:solidFill>
              </a:rPr>
              <a:t>спектр услуг в области оценки и консалтинга для юридических и физических лиц. </a:t>
            </a:r>
          </a:p>
          <a:p>
            <a:r>
              <a:rPr lang="ru-RU" dirty="0" smtClean="0">
                <a:solidFill>
                  <a:srgbClr val="4F1F95"/>
                </a:solidFill>
              </a:rPr>
              <a:t>Оценочная </a:t>
            </a:r>
            <a:r>
              <a:rPr lang="ru-RU" dirty="0">
                <a:solidFill>
                  <a:srgbClr val="4F1F95"/>
                </a:solidFill>
              </a:rPr>
              <a:t>компания ТОО «Kazakhstan Appraisal»  </a:t>
            </a:r>
            <a:r>
              <a:rPr lang="ru-RU" dirty="0" smtClean="0">
                <a:solidFill>
                  <a:srgbClr val="4F1F95"/>
                </a:solidFill>
              </a:rPr>
              <a:t>является действительным членом </a:t>
            </a:r>
            <a:r>
              <a:rPr lang="ru-RU" dirty="0" smtClean="0">
                <a:solidFill>
                  <a:srgbClr val="4F1F95"/>
                </a:solidFill>
              </a:rPr>
              <a:t>«</a:t>
            </a:r>
            <a:r>
              <a:rPr lang="ru-RU" dirty="0">
                <a:solidFill>
                  <a:srgbClr val="4F1F95"/>
                </a:solidFill>
              </a:rPr>
              <a:t>Алматинской Городской Палаты Оценщиков» </a:t>
            </a:r>
            <a:endParaRPr lang="ru-RU" dirty="0" smtClean="0">
              <a:solidFill>
                <a:srgbClr val="4F1F95"/>
              </a:solidFill>
            </a:endParaRPr>
          </a:p>
          <a:p>
            <a:r>
              <a:rPr lang="ru-RU" dirty="0" smtClean="0">
                <a:solidFill>
                  <a:srgbClr val="4F1F95"/>
                </a:solidFill>
              </a:rPr>
              <a:t>Гражданско-правовая </a:t>
            </a:r>
            <a:r>
              <a:rPr lang="ru-RU" dirty="0">
                <a:solidFill>
                  <a:srgbClr val="4F1F95"/>
                </a:solidFill>
              </a:rPr>
              <a:t>ответственность Компании по оценочной деятельности застрахована на сумму 100 000 000 тенге в АО «Страховая компания «Казкоммерц - Полис».</a:t>
            </a:r>
          </a:p>
          <a:p>
            <a:r>
              <a:rPr lang="ru-RU" dirty="0">
                <a:solidFill>
                  <a:srgbClr val="4F1F95"/>
                </a:solidFill>
              </a:rPr>
              <a:t> </a:t>
            </a:r>
            <a:r>
              <a:rPr lang="ru-RU" dirty="0" smtClean="0">
                <a:solidFill>
                  <a:srgbClr val="4F1F95"/>
                </a:solidFill>
              </a:rPr>
              <a:t>                  Наша </a:t>
            </a:r>
            <a:r>
              <a:rPr lang="ru-RU" dirty="0">
                <a:solidFill>
                  <a:srgbClr val="4F1F95"/>
                </a:solidFill>
              </a:rPr>
              <a:t>команда обладает всеми необходимыми техническими возможностями, знаниями и компетентностью, чтобы гарантированно обеспечить выполнение самых высоких требований заказчика. Специалисты компании, стаж и опыт экспертов-оценщиков — более 10 лет в оценочной </a:t>
            </a:r>
            <a:r>
              <a:rPr lang="ru-RU" dirty="0" smtClean="0">
                <a:solidFill>
                  <a:srgbClr val="4F1F95"/>
                </a:solidFill>
              </a:rPr>
              <a:t>деятельности </a:t>
            </a:r>
            <a:r>
              <a:rPr lang="ru-RU" dirty="0">
                <a:solidFill>
                  <a:srgbClr val="4F1F95"/>
                </a:solidFill>
              </a:rPr>
              <a:t>и опыт в оценке крупных проектов, в том числе оценке долей в акционерном капитале, бизнеса компании, оценке дебиторской и кредиторской задолженности, права недропользований, </a:t>
            </a:r>
            <a:r>
              <a:rPr lang="ru-RU" dirty="0" smtClean="0">
                <a:solidFill>
                  <a:srgbClr val="4F1F95"/>
                </a:solidFill>
              </a:rPr>
              <a:t>месторождений</a:t>
            </a:r>
            <a:r>
              <a:rPr lang="en-US" dirty="0" smtClean="0">
                <a:solidFill>
                  <a:srgbClr val="4F1F95"/>
                </a:solidFill>
              </a:rPr>
              <a:t>, </a:t>
            </a:r>
            <a:r>
              <a:rPr lang="ru-RU" dirty="0" smtClean="0">
                <a:solidFill>
                  <a:srgbClr val="4F1F95"/>
                </a:solidFill>
              </a:rPr>
              <a:t>так </a:t>
            </a:r>
            <a:r>
              <a:rPr lang="ru-RU" dirty="0">
                <a:solidFill>
                  <a:srgbClr val="4F1F95"/>
                </a:solidFill>
              </a:rPr>
              <a:t>же имеется опыт работы с группой аудиторских компаний «BIG 4».  </a:t>
            </a:r>
          </a:p>
          <a:p>
            <a:r>
              <a:rPr lang="ru-RU" dirty="0" smtClean="0">
                <a:solidFill>
                  <a:srgbClr val="4F1F95"/>
                </a:solidFill>
              </a:rPr>
              <a:t>Компания </a:t>
            </a:r>
            <a:r>
              <a:rPr lang="ru-RU" dirty="0">
                <a:solidFill>
                  <a:srgbClr val="4F1F95"/>
                </a:solidFill>
              </a:rPr>
              <a:t>«Kazakhstan Appraisal» имеет своих </a:t>
            </a:r>
            <a:r>
              <a:rPr lang="ru-RU" dirty="0" smtClean="0">
                <a:solidFill>
                  <a:srgbClr val="4F1F95"/>
                </a:solidFill>
              </a:rPr>
              <a:t>представителей </a:t>
            </a:r>
            <a:r>
              <a:rPr lang="ru-RU" dirty="0">
                <a:solidFill>
                  <a:srgbClr val="4F1F95"/>
                </a:solidFill>
              </a:rPr>
              <a:t>во многих крупных городах Казахстана, что позволяет оперативно проводить услуги по оценке в кратчайшие сроки.</a:t>
            </a:r>
          </a:p>
          <a:p>
            <a:r>
              <a:rPr lang="ru-RU" dirty="0">
                <a:solidFill>
                  <a:srgbClr val="4F1F95"/>
                </a:solidFill>
              </a:rPr>
              <a:t>	Компания «Kazakhstan Appraisal» имеет партнерские отношения со многими банками второго уровня Республики Казахстан, национальными компаниями, финансовыми и инвестиционными компаниями.</a:t>
            </a:r>
          </a:p>
        </p:txBody>
      </p:sp>
    </p:spTree>
    <p:extLst>
      <p:ext uri="{BB962C8B-B14F-4D97-AF65-F5344CB8AC3E}">
        <p14:creationId xmlns:p14="http://schemas.microsoft.com/office/powerpoint/2010/main" val="12797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8714" y="605802"/>
            <a:ext cx="1859169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708910" y="846505"/>
            <a:ext cx="1607718" cy="183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1308100" y="1571625"/>
            <a:ext cx="7986926" cy="5410200"/>
            <a:chOff x="553084" y="2028825"/>
            <a:chExt cx="6422614" cy="4132383"/>
          </a:xfrm>
        </p:grpSpPr>
        <p:pic>
          <p:nvPicPr>
            <p:cNvPr id="1028" name="Picture 4" descr="C:\Users\руслан\Desktop\работа\документы компании\движка недвижка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084" y="2028825"/>
              <a:ext cx="3083492" cy="4125759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руслан\Desktop\работа\документы компании\интелектуалка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255" y="2028825"/>
              <a:ext cx="3088443" cy="4132383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18714" y="605802"/>
            <a:ext cx="1859169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708910" y="846505"/>
            <a:ext cx="1607718" cy="183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46101" y="1419225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Гражданско-правовая </a:t>
            </a:r>
            <a:r>
              <a:rPr lang="ru-RU" dirty="0"/>
              <a:t>ответственность компании по оценочной деятельности застрахована на сумму </a:t>
            </a:r>
            <a:r>
              <a:rPr lang="ru-RU" dirty="0" smtClean="0">
                <a:solidFill>
                  <a:srgbClr val="9D1F7C"/>
                </a:solidFill>
              </a:rPr>
              <a:t>100.000.000 тенге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в АО СК «Казкоммерц-Полис» </a:t>
            </a:r>
          </a:p>
        </p:txBody>
      </p:sp>
      <p:pic>
        <p:nvPicPr>
          <p:cNvPr id="22" name="Picture 6" descr="C:\Users\руслан\Desktop\работа\документы компании\ущерб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790825"/>
            <a:ext cx="3107636" cy="3990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00" y="2787484"/>
            <a:ext cx="2881476" cy="3993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2787484"/>
            <a:ext cx="2881475" cy="39939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53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842635" cy="645160"/>
          </a:xfrm>
          <a:custGeom>
            <a:avLst/>
            <a:gdLst/>
            <a:ahLst/>
            <a:cxnLst/>
            <a:rect l="l" t="t" r="r" b="b"/>
            <a:pathLst>
              <a:path w="5842635" h="645160">
                <a:moveTo>
                  <a:pt x="5842407" y="0"/>
                </a:moveTo>
                <a:lnTo>
                  <a:pt x="0" y="0"/>
                </a:lnTo>
                <a:lnTo>
                  <a:pt x="0" y="645033"/>
                </a:lnTo>
                <a:lnTo>
                  <a:pt x="5591295" y="645033"/>
                </a:lnTo>
                <a:lnTo>
                  <a:pt x="5842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731325" y="605802"/>
            <a:ext cx="1382602" cy="6450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236653" y="849502"/>
            <a:ext cx="162560" cy="178435"/>
          </a:xfrm>
          <a:custGeom>
            <a:avLst/>
            <a:gdLst/>
            <a:ahLst/>
            <a:cxnLst/>
            <a:rect l="l" t="t" r="r" b="b"/>
            <a:pathLst>
              <a:path w="162560" h="178434">
                <a:moveTo>
                  <a:pt x="31096" y="0"/>
                </a:moveTo>
                <a:lnTo>
                  <a:pt x="0" y="172364"/>
                </a:lnTo>
                <a:lnTo>
                  <a:pt x="260" y="173240"/>
                </a:lnTo>
                <a:lnTo>
                  <a:pt x="28353" y="177850"/>
                </a:lnTo>
                <a:lnTo>
                  <a:pt x="32963" y="177482"/>
                </a:lnTo>
                <a:lnTo>
                  <a:pt x="34906" y="177101"/>
                </a:lnTo>
                <a:lnTo>
                  <a:pt x="37967" y="175983"/>
                </a:lnTo>
                <a:lnTo>
                  <a:pt x="39211" y="175298"/>
                </a:lnTo>
                <a:lnTo>
                  <a:pt x="40151" y="174358"/>
                </a:lnTo>
                <a:lnTo>
                  <a:pt x="41142" y="173418"/>
                </a:lnTo>
                <a:lnTo>
                  <a:pt x="42255" y="172173"/>
                </a:lnTo>
                <a:lnTo>
                  <a:pt x="43275" y="170992"/>
                </a:lnTo>
                <a:lnTo>
                  <a:pt x="87550" y="110743"/>
                </a:lnTo>
                <a:lnTo>
                  <a:pt x="44025" y="110743"/>
                </a:lnTo>
                <a:lnTo>
                  <a:pt x="44634" y="105752"/>
                </a:lnTo>
                <a:lnTo>
                  <a:pt x="45079" y="100571"/>
                </a:lnTo>
                <a:lnTo>
                  <a:pt x="45828" y="89839"/>
                </a:lnTo>
                <a:lnTo>
                  <a:pt x="45943" y="86715"/>
                </a:lnTo>
                <a:lnTo>
                  <a:pt x="46018" y="4813"/>
                </a:lnTo>
                <a:lnTo>
                  <a:pt x="44266" y="3060"/>
                </a:lnTo>
                <a:lnTo>
                  <a:pt x="40710" y="1816"/>
                </a:lnTo>
                <a:lnTo>
                  <a:pt x="37154" y="622"/>
                </a:lnTo>
                <a:lnTo>
                  <a:pt x="31096" y="0"/>
                </a:lnTo>
                <a:close/>
              </a:path>
              <a:path w="162560" h="178434">
                <a:moveTo>
                  <a:pt x="162503" y="66243"/>
                </a:moveTo>
                <a:lnTo>
                  <a:pt x="118243" y="66243"/>
                </a:lnTo>
                <a:lnTo>
                  <a:pt x="117685" y="71488"/>
                </a:lnTo>
                <a:lnTo>
                  <a:pt x="117177" y="76911"/>
                </a:lnTo>
                <a:lnTo>
                  <a:pt x="116554" y="87833"/>
                </a:lnTo>
                <a:lnTo>
                  <a:pt x="116427" y="172364"/>
                </a:lnTo>
                <a:lnTo>
                  <a:pt x="116808" y="173418"/>
                </a:lnTo>
                <a:lnTo>
                  <a:pt x="117739" y="174358"/>
                </a:lnTo>
                <a:lnTo>
                  <a:pt x="118434" y="175107"/>
                </a:lnTo>
                <a:lnTo>
                  <a:pt x="119742" y="175793"/>
                </a:lnTo>
                <a:lnTo>
                  <a:pt x="123552" y="176923"/>
                </a:lnTo>
                <a:lnTo>
                  <a:pt x="125978" y="177291"/>
                </a:lnTo>
                <a:lnTo>
                  <a:pt x="131972" y="177787"/>
                </a:lnTo>
                <a:lnTo>
                  <a:pt x="148139" y="177787"/>
                </a:lnTo>
                <a:lnTo>
                  <a:pt x="161500" y="174231"/>
                </a:lnTo>
                <a:lnTo>
                  <a:pt x="162198" y="173418"/>
                </a:lnTo>
                <a:lnTo>
                  <a:pt x="162503" y="172364"/>
                </a:lnTo>
                <a:lnTo>
                  <a:pt x="162503" y="66243"/>
                </a:lnTo>
                <a:close/>
              </a:path>
              <a:path w="162560" h="178434">
                <a:moveTo>
                  <a:pt x="148647" y="126"/>
                </a:moveTo>
                <a:lnTo>
                  <a:pt x="133979" y="126"/>
                </a:lnTo>
                <a:lnTo>
                  <a:pt x="129165" y="622"/>
                </a:lnTo>
                <a:lnTo>
                  <a:pt x="62681" y="82219"/>
                </a:lnTo>
                <a:lnTo>
                  <a:pt x="59252" y="86715"/>
                </a:lnTo>
                <a:lnTo>
                  <a:pt x="56001" y="91389"/>
                </a:lnTo>
                <a:lnTo>
                  <a:pt x="49892" y="101015"/>
                </a:lnTo>
                <a:lnTo>
                  <a:pt x="44025" y="110743"/>
                </a:lnTo>
                <a:lnTo>
                  <a:pt x="87550" y="110743"/>
                </a:lnTo>
                <a:lnTo>
                  <a:pt x="101886" y="91211"/>
                </a:lnTo>
                <a:lnTo>
                  <a:pt x="105315" y="86334"/>
                </a:lnTo>
                <a:lnTo>
                  <a:pt x="108756" y="81343"/>
                </a:lnTo>
                <a:lnTo>
                  <a:pt x="112185" y="76415"/>
                </a:lnTo>
                <a:lnTo>
                  <a:pt x="115310" y="71424"/>
                </a:lnTo>
                <a:lnTo>
                  <a:pt x="118243" y="66243"/>
                </a:lnTo>
                <a:lnTo>
                  <a:pt x="162503" y="66243"/>
                </a:lnTo>
                <a:lnTo>
                  <a:pt x="162416" y="5803"/>
                </a:lnTo>
                <a:lnTo>
                  <a:pt x="162198" y="5003"/>
                </a:lnTo>
                <a:lnTo>
                  <a:pt x="161563" y="4063"/>
                </a:lnTo>
                <a:lnTo>
                  <a:pt x="160941" y="3060"/>
                </a:lnTo>
                <a:lnTo>
                  <a:pt x="159823" y="2247"/>
                </a:lnTo>
                <a:lnTo>
                  <a:pt x="158198" y="1689"/>
                </a:lnTo>
                <a:lnTo>
                  <a:pt x="156508" y="1066"/>
                </a:lnTo>
                <a:lnTo>
                  <a:pt x="154324" y="622"/>
                </a:lnTo>
                <a:lnTo>
                  <a:pt x="148647" y="12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520506" y="846505"/>
            <a:ext cx="1144828" cy="1839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796423" y="846505"/>
            <a:ext cx="1607718" cy="18390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59017" y="1571623"/>
            <a:ext cx="92143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D1F7C"/>
                </a:solidFill>
              </a:rPr>
              <a:t>Наше </a:t>
            </a:r>
            <a:r>
              <a:rPr lang="ru-RU" sz="2400" dirty="0" smtClean="0">
                <a:solidFill>
                  <a:srgbClr val="9D1F7C"/>
                </a:solidFill>
              </a:rPr>
              <a:t>видение</a:t>
            </a:r>
            <a:r>
              <a:rPr lang="en-US" sz="2400" dirty="0" smtClean="0">
                <a:solidFill>
                  <a:srgbClr val="9D1F7C"/>
                </a:solidFill>
              </a:rPr>
              <a:t>:</a:t>
            </a:r>
            <a:endParaRPr lang="ru-RU" sz="2400" dirty="0">
              <a:solidFill>
                <a:srgbClr val="9D1F7C"/>
              </a:solidFill>
            </a:endParaRPr>
          </a:p>
          <a:p>
            <a:r>
              <a:rPr lang="ru-RU" sz="2000" dirty="0">
                <a:solidFill>
                  <a:srgbClr val="4F1F95"/>
                </a:solidFill>
              </a:rPr>
              <a:t>Обеспечить стабильный и долгосрочный рост бизнеса. </a:t>
            </a:r>
            <a:r>
              <a:rPr lang="ru-RU" sz="2000" dirty="0" smtClean="0">
                <a:solidFill>
                  <a:srgbClr val="4F1F95"/>
                </a:solidFill>
              </a:rPr>
              <a:t>Трансформировать "Kazakhstan Appraisal" во флагмана на рынке оценочных услуг Казахстана и новатора международного опыта.</a:t>
            </a:r>
            <a:endParaRPr lang="ru-RU" sz="2000" dirty="0">
              <a:solidFill>
                <a:srgbClr val="4F1F95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759017" y="3933825"/>
            <a:ext cx="9002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9D1F7C"/>
                </a:solidFill>
              </a:rPr>
              <a:t>Наша </a:t>
            </a:r>
            <a:r>
              <a:rPr lang="ru-RU" sz="2400" dirty="0" smtClean="0">
                <a:solidFill>
                  <a:srgbClr val="9D1F7C"/>
                </a:solidFill>
              </a:rPr>
              <a:t>миссия</a:t>
            </a:r>
            <a:r>
              <a:rPr lang="en-US" sz="2400" dirty="0" smtClean="0">
                <a:solidFill>
                  <a:srgbClr val="9D1F7C"/>
                </a:solidFill>
              </a:rPr>
              <a:t>:</a:t>
            </a:r>
            <a:endParaRPr lang="ru-RU" sz="2400" dirty="0">
              <a:solidFill>
                <a:srgbClr val="9D1F7C"/>
              </a:solidFill>
            </a:endParaRPr>
          </a:p>
          <a:p>
            <a:r>
              <a:rPr lang="ru-RU" sz="2000" dirty="0">
                <a:solidFill>
                  <a:srgbClr val="4F1F95"/>
                </a:solidFill>
              </a:rPr>
              <a:t>Оказывать полный комплекс оценочных услуг, основываясь на </a:t>
            </a:r>
            <a:r>
              <a:rPr lang="ru-RU" sz="2000" dirty="0" smtClean="0">
                <a:solidFill>
                  <a:srgbClr val="4F1F95"/>
                </a:solidFill>
              </a:rPr>
              <a:t>казахстанских </a:t>
            </a:r>
            <a:r>
              <a:rPr lang="ru-RU" sz="2000" dirty="0">
                <a:solidFill>
                  <a:srgbClr val="4F1F95"/>
                </a:solidFill>
              </a:rPr>
              <a:t>и международных стандартах. Во всем, что мы делаем, мы стараемся руководствоваться двумя </a:t>
            </a:r>
            <a:r>
              <a:rPr lang="ru-RU" sz="2000" dirty="0" smtClean="0">
                <a:solidFill>
                  <a:srgbClr val="4F1F95"/>
                </a:solidFill>
              </a:rPr>
              <a:t>принципами</a:t>
            </a:r>
            <a:r>
              <a:rPr lang="en-US" sz="2000" dirty="0" smtClean="0">
                <a:solidFill>
                  <a:srgbClr val="4F1F95"/>
                </a:solidFill>
              </a:rPr>
              <a:t>:</a:t>
            </a:r>
            <a:r>
              <a:rPr lang="ru-RU" sz="2000" dirty="0" smtClean="0">
                <a:solidFill>
                  <a:srgbClr val="4F1F95"/>
                </a:solidFill>
              </a:rPr>
              <a:t> </a:t>
            </a:r>
            <a:r>
              <a:rPr lang="ru-RU" sz="2000" b="1" dirty="0">
                <a:solidFill>
                  <a:srgbClr val="4F1F95"/>
                </a:solidFill>
              </a:rPr>
              <a:t>точностью и надежностью</a:t>
            </a:r>
            <a:r>
              <a:rPr lang="ru-RU" sz="2000" dirty="0">
                <a:solidFill>
                  <a:srgbClr val="4F1F95"/>
                </a:solidFill>
              </a:rPr>
              <a:t>. Именно эти принципы обеспечивают высококвалифицированную работу, позволяя достигать лучших результатов и стремиться к большему. Мы ценим свою работу и своих клиентов.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16593" y="605802"/>
            <a:ext cx="513715" cy="645160"/>
          </a:xfrm>
          <a:custGeom>
            <a:avLst/>
            <a:gdLst/>
            <a:ahLst/>
            <a:cxnLst/>
            <a:rect l="l" t="t" r="r" b="b"/>
            <a:pathLst>
              <a:path w="513714" h="645160">
                <a:moveTo>
                  <a:pt x="513450" y="0"/>
                </a:moveTo>
                <a:lnTo>
                  <a:pt x="256295" y="0"/>
                </a:lnTo>
                <a:lnTo>
                  <a:pt x="0" y="645032"/>
                </a:lnTo>
                <a:lnTo>
                  <a:pt x="257155" y="645033"/>
                </a:lnTo>
                <a:lnTo>
                  <a:pt x="513450" y="0"/>
                </a:lnTo>
                <a:close/>
              </a:path>
            </a:pathLst>
          </a:custGeom>
          <a:solidFill>
            <a:srgbClr val="7690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62505" y="788454"/>
            <a:ext cx="184785" cy="239395"/>
          </a:xfrm>
          <a:custGeom>
            <a:avLst/>
            <a:gdLst/>
            <a:ahLst/>
            <a:cxnLst/>
            <a:rect l="l" t="t" r="r" b="b"/>
            <a:pathLst>
              <a:path w="184784" h="239394">
                <a:moveTo>
                  <a:pt x="28778" y="0"/>
                </a:moveTo>
                <a:lnTo>
                  <a:pt x="19475" y="0"/>
                </a:lnTo>
                <a:lnTo>
                  <a:pt x="15605" y="190"/>
                </a:lnTo>
                <a:lnTo>
                  <a:pt x="0" y="6489"/>
                </a:lnTo>
                <a:lnTo>
                  <a:pt x="0" y="232473"/>
                </a:lnTo>
                <a:lnTo>
                  <a:pt x="19475" y="238963"/>
                </a:lnTo>
                <a:lnTo>
                  <a:pt x="28778" y="238963"/>
                </a:lnTo>
                <a:lnTo>
                  <a:pt x="47941" y="232473"/>
                </a:lnTo>
                <a:lnTo>
                  <a:pt x="47941" y="135585"/>
                </a:lnTo>
                <a:lnTo>
                  <a:pt x="184654" y="135585"/>
                </a:lnTo>
                <a:lnTo>
                  <a:pt x="184654" y="94767"/>
                </a:lnTo>
                <a:lnTo>
                  <a:pt x="47941" y="94767"/>
                </a:lnTo>
                <a:lnTo>
                  <a:pt x="47941" y="6489"/>
                </a:lnTo>
                <a:lnTo>
                  <a:pt x="32708" y="190"/>
                </a:lnTo>
                <a:lnTo>
                  <a:pt x="28778" y="0"/>
                </a:lnTo>
                <a:close/>
              </a:path>
              <a:path w="184784" h="239394">
                <a:moveTo>
                  <a:pt x="184654" y="135585"/>
                </a:moveTo>
                <a:lnTo>
                  <a:pt x="136712" y="135585"/>
                </a:lnTo>
                <a:lnTo>
                  <a:pt x="136712" y="232473"/>
                </a:lnTo>
                <a:lnTo>
                  <a:pt x="156063" y="238963"/>
                </a:lnTo>
                <a:lnTo>
                  <a:pt x="165365" y="238963"/>
                </a:lnTo>
                <a:lnTo>
                  <a:pt x="184654" y="232473"/>
                </a:lnTo>
                <a:lnTo>
                  <a:pt x="184654" y="135585"/>
                </a:lnTo>
                <a:close/>
              </a:path>
              <a:path w="184784" h="239394">
                <a:moveTo>
                  <a:pt x="165365" y="0"/>
                </a:moveTo>
                <a:lnTo>
                  <a:pt x="156063" y="0"/>
                </a:lnTo>
                <a:lnTo>
                  <a:pt x="152132" y="190"/>
                </a:lnTo>
                <a:lnTo>
                  <a:pt x="136712" y="6489"/>
                </a:lnTo>
                <a:lnTo>
                  <a:pt x="136712" y="94767"/>
                </a:lnTo>
                <a:lnTo>
                  <a:pt x="184654" y="94767"/>
                </a:lnTo>
                <a:lnTo>
                  <a:pt x="184654" y="6489"/>
                </a:lnTo>
                <a:lnTo>
                  <a:pt x="16536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86054" y="846505"/>
            <a:ext cx="149225" cy="184150"/>
          </a:xfrm>
          <a:custGeom>
            <a:avLst/>
            <a:gdLst/>
            <a:ahLst/>
            <a:cxnLst/>
            <a:rect l="l" t="t" r="r" b="b"/>
            <a:pathLst>
              <a:path w="149225" h="184150">
                <a:moveTo>
                  <a:pt x="144909" y="34836"/>
                </a:moveTo>
                <a:lnTo>
                  <a:pt x="78717" y="34836"/>
                </a:lnTo>
                <a:lnTo>
                  <a:pt x="83649" y="35458"/>
                </a:lnTo>
                <a:lnTo>
                  <a:pt x="91577" y="37896"/>
                </a:lnTo>
                <a:lnTo>
                  <a:pt x="94697" y="39763"/>
                </a:lnTo>
                <a:lnTo>
                  <a:pt x="99442" y="44894"/>
                </a:lnTo>
                <a:lnTo>
                  <a:pt x="101188" y="48132"/>
                </a:lnTo>
                <a:lnTo>
                  <a:pt x="102189" y="51942"/>
                </a:lnTo>
                <a:lnTo>
                  <a:pt x="103250" y="55816"/>
                </a:lnTo>
                <a:lnTo>
                  <a:pt x="103747" y="60312"/>
                </a:lnTo>
                <a:lnTo>
                  <a:pt x="103747" y="75285"/>
                </a:lnTo>
                <a:lnTo>
                  <a:pt x="87831" y="75285"/>
                </a:lnTo>
                <a:lnTo>
                  <a:pt x="77298" y="75496"/>
                </a:lnTo>
                <a:lnTo>
                  <a:pt x="34598" y="82764"/>
                </a:lnTo>
                <a:lnTo>
                  <a:pt x="1871" y="113118"/>
                </a:lnTo>
                <a:lnTo>
                  <a:pt x="0" y="121361"/>
                </a:lnTo>
                <a:lnTo>
                  <a:pt x="0" y="139649"/>
                </a:lnTo>
                <a:lnTo>
                  <a:pt x="22035" y="174917"/>
                </a:lnTo>
                <a:lnTo>
                  <a:pt x="50749" y="183908"/>
                </a:lnTo>
                <a:lnTo>
                  <a:pt x="59363" y="183908"/>
                </a:lnTo>
                <a:lnTo>
                  <a:pt x="100144" y="170746"/>
                </a:lnTo>
                <a:lnTo>
                  <a:pt x="110930" y="161188"/>
                </a:lnTo>
                <a:lnTo>
                  <a:pt x="149072" y="161188"/>
                </a:lnTo>
                <a:lnTo>
                  <a:pt x="149072" y="151320"/>
                </a:lnTo>
                <a:lnTo>
                  <a:pt x="61735" y="151320"/>
                </a:lnTo>
                <a:lnTo>
                  <a:pt x="55745" y="149390"/>
                </a:lnTo>
                <a:lnTo>
                  <a:pt x="51436" y="145453"/>
                </a:lnTo>
                <a:lnTo>
                  <a:pt x="47130" y="141592"/>
                </a:lnTo>
                <a:lnTo>
                  <a:pt x="44945" y="136220"/>
                </a:lnTo>
                <a:lnTo>
                  <a:pt x="44945" y="125361"/>
                </a:lnTo>
                <a:lnTo>
                  <a:pt x="45694" y="121792"/>
                </a:lnTo>
                <a:lnTo>
                  <a:pt x="47252" y="118681"/>
                </a:lnTo>
                <a:lnTo>
                  <a:pt x="48751" y="115557"/>
                </a:lnTo>
                <a:lnTo>
                  <a:pt x="51123" y="112928"/>
                </a:lnTo>
                <a:lnTo>
                  <a:pt x="54432" y="110743"/>
                </a:lnTo>
                <a:lnTo>
                  <a:pt x="57740" y="108496"/>
                </a:lnTo>
                <a:lnTo>
                  <a:pt x="61988" y="106883"/>
                </a:lnTo>
                <a:lnTo>
                  <a:pt x="67229" y="105752"/>
                </a:lnTo>
                <a:lnTo>
                  <a:pt x="72475" y="104686"/>
                </a:lnTo>
                <a:lnTo>
                  <a:pt x="78778" y="104127"/>
                </a:lnTo>
                <a:lnTo>
                  <a:pt x="149072" y="104127"/>
                </a:lnTo>
                <a:lnTo>
                  <a:pt x="148949" y="60312"/>
                </a:lnTo>
                <a:lnTo>
                  <a:pt x="148825" y="56253"/>
                </a:lnTo>
                <a:lnTo>
                  <a:pt x="148080" y="48701"/>
                </a:lnTo>
                <a:lnTo>
                  <a:pt x="146831" y="41725"/>
                </a:lnTo>
                <a:lnTo>
                  <a:pt x="145075" y="35344"/>
                </a:lnTo>
                <a:lnTo>
                  <a:pt x="144909" y="34836"/>
                </a:lnTo>
                <a:close/>
              </a:path>
              <a:path w="149225" h="184150">
                <a:moveTo>
                  <a:pt x="149072" y="161188"/>
                </a:moveTo>
                <a:lnTo>
                  <a:pt x="110930" y="161188"/>
                </a:lnTo>
                <a:lnTo>
                  <a:pt x="110930" y="175856"/>
                </a:lnTo>
                <a:lnTo>
                  <a:pt x="111427" y="177164"/>
                </a:lnTo>
                <a:lnTo>
                  <a:pt x="112615" y="178295"/>
                </a:lnTo>
                <a:lnTo>
                  <a:pt x="113489" y="179171"/>
                </a:lnTo>
                <a:lnTo>
                  <a:pt x="115296" y="179857"/>
                </a:lnTo>
                <a:lnTo>
                  <a:pt x="120293" y="180733"/>
                </a:lnTo>
                <a:lnTo>
                  <a:pt x="124286" y="180911"/>
                </a:lnTo>
                <a:lnTo>
                  <a:pt x="134964" y="180911"/>
                </a:lnTo>
                <a:lnTo>
                  <a:pt x="149072" y="175856"/>
                </a:lnTo>
                <a:lnTo>
                  <a:pt x="149072" y="161188"/>
                </a:lnTo>
                <a:close/>
              </a:path>
              <a:path w="149225" h="184150">
                <a:moveTo>
                  <a:pt x="149072" y="104127"/>
                </a:moveTo>
                <a:lnTo>
                  <a:pt x="103747" y="104127"/>
                </a:lnTo>
                <a:lnTo>
                  <a:pt x="103747" y="131914"/>
                </a:lnTo>
                <a:lnTo>
                  <a:pt x="98131" y="138277"/>
                </a:lnTo>
                <a:lnTo>
                  <a:pt x="92638" y="143090"/>
                </a:lnTo>
                <a:lnTo>
                  <a:pt x="81777" y="149707"/>
                </a:lnTo>
                <a:lnTo>
                  <a:pt x="75844" y="151320"/>
                </a:lnTo>
                <a:lnTo>
                  <a:pt x="149072" y="151320"/>
                </a:lnTo>
                <a:lnTo>
                  <a:pt x="149072" y="104127"/>
                </a:lnTo>
                <a:close/>
              </a:path>
              <a:path w="149225" h="184150">
                <a:moveTo>
                  <a:pt x="77033" y="0"/>
                </a:moveTo>
                <a:lnTo>
                  <a:pt x="69853" y="0"/>
                </a:lnTo>
                <a:lnTo>
                  <a:pt x="62859" y="571"/>
                </a:lnTo>
                <a:lnTo>
                  <a:pt x="49316" y="2882"/>
                </a:lnTo>
                <a:lnTo>
                  <a:pt x="43069" y="4368"/>
                </a:lnTo>
                <a:lnTo>
                  <a:pt x="37327" y="6248"/>
                </a:lnTo>
                <a:lnTo>
                  <a:pt x="31586" y="8051"/>
                </a:lnTo>
                <a:lnTo>
                  <a:pt x="9925" y="23914"/>
                </a:lnTo>
                <a:lnTo>
                  <a:pt x="9298" y="26098"/>
                </a:lnTo>
                <a:lnTo>
                  <a:pt x="8989" y="29095"/>
                </a:lnTo>
                <a:lnTo>
                  <a:pt x="9062" y="36652"/>
                </a:lnTo>
                <a:lnTo>
                  <a:pt x="9175" y="38214"/>
                </a:lnTo>
                <a:lnTo>
                  <a:pt x="9925" y="42824"/>
                </a:lnTo>
                <a:lnTo>
                  <a:pt x="10449" y="44894"/>
                </a:lnTo>
                <a:lnTo>
                  <a:pt x="11109" y="46380"/>
                </a:lnTo>
                <a:lnTo>
                  <a:pt x="11736" y="47942"/>
                </a:lnTo>
                <a:lnTo>
                  <a:pt x="12607" y="49199"/>
                </a:lnTo>
                <a:lnTo>
                  <a:pt x="14669" y="50888"/>
                </a:lnTo>
                <a:lnTo>
                  <a:pt x="15854" y="51320"/>
                </a:lnTo>
                <a:lnTo>
                  <a:pt x="19163" y="51320"/>
                </a:lnTo>
                <a:lnTo>
                  <a:pt x="21661" y="50444"/>
                </a:lnTo>
                <a:lnTo>
                  <a:pt x="27903" y="47078"/>
                </a:lnTo>
                <a:lnTo>
                  <a:pt x="31772" y="45135"/>
                </a:lnTo>
                <a:lnTo>
                  <a:pt x="41010" y="41020"/>
                </a:lnTo>
                <a:lnTo>
                  <a:pt x="46316" y="39090"/>
                </a:lnTo>
                <a:lnTo>
                  <a:pt x="58366" y="35712"/>
                </a:lnTo>
                <a:lnTo>
                  <a:pt x="65232" y="34836"/>
                </a:lnTo>
                <a:lnTo>
                  <a:pt x="144909" y="34836"/>
                </a:lnTo>
                <a:lnTo>
                  <a:pt x="142391" y="27152"/>
                </a:lnTo>
                <a:lnTo>
                  <a:pt x="109867" y="3746"/>
                </a:lnTo>
                <a:lnTo>
                  <a:pt x="86279" y="235"/>
                </a:lnTo>
                <a:lnTo>
                  <a:pt x="7703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81073" y="849630"/>
            <a:ext cx="239395" cy="177165"/>
          </a:xfrm>
          <a:custGeom>
            <a:avLst/>
            <a:gdLst/>
            <a:ahLst/>
            <a:cxnLst/>
            <a:rect l="l" t="t" r="r" b="b"/>
            <a:pathLst>
              <a:path w="239394" h="177165">
                <a:moveTo>
                  <a:pt x="31586" y="0"/>
                </a:moveTo>
                <a:lnTo>
                  <a:pt x="15167" y="0"/>
                </a:lnTo>
                <a:lnTo>
                  <a:pt x="9177" y="622"/>
                </a:lnTo>
                <a:lnTo>
                  <a:pt x="1123" y="4000"/>
                </a:lnTo>
                <a:lnTo>
                  <a:pt x="374" y="4927"/>
                </a:lnTo>
                <a:lnTo>
                  <a:pt x="0" y="5994"/>
                </a:lnTo>
                <a:lnTo>
                  <a:pt x="0" y="166738"/>
                </a:lnTo>
                <a:lnTo>
                  <a:pt x="1059" y="170421"/>
                </a:lnTo>
                <a:lnTo>
                  <a:pt x="5180" y="175412"/>
                </a:lnTo>
                <a:lnTo>
                  <a:pt x="8427" y="176669"/>
                </a:lnTo>
                <a:lnTo>
                  <a:pt x="230531" y="176669"/>
                </a:lnTo>
                <a:lnTo>
                  <a:pt x="233782" y="175412"/>
                </a:lnTo>
                <a:lnTo>
                  <a:pt x="237897" y="170421"/>
                </a:lnTo>
                <a:lnTo>
                  <a:pt x="238964" y="166738"/>
                </a:lnTo>
                <a:lnTo>
                  <a:pt x="238964" y="138087"/>
                </a:lnTo>
                <a:lnTo>
                  <a:pt x="45694" y="138087"/>
                </a:lnTo>
                <a:lnTo>
                  <a:pt x="45694" y="5994"/>
                </a:lnTo>
                <a:lnTo>
                  <a:pt x="37329" y="622"/>
                </a:lnTo>
                <a:lnTo>
                  <a:pt x="31586" y="0"/>
                </a:lnTo>
                <a:close/>
              </a:path>
              <a:path w="239394" h="177165">
                <a:moveTo>
                  <a:pt x="126975" y="0"/>
                </a:moveTo>
                <a:lnTo>
                  <a:pt x="110935" y="0"/>
                </a:lnTo>
                <a:lnTo>
                  <a:pt x="105182" y="622"/>
                </a:lnTo>
                <a:lnTo>
                  <a:pt x="98324" y="4000"/>
                </a:lnTo>
                <a:lnTo>
                  <a:pt x="97702" y="4927"/>
                </a:lnTo>
                <a:lnTo>
                  <a:pt x="97384" y="5994"/>
                </a:lnTo>
                <a:lnTo>
                  <a:pt x="97384" y="138087"/>
                </a:lnTo>
                <a:lnTo>
                  <a:pt x="141580" y="138087"/>
                </a:lnTo>
                <a:lnTo>
                  <a:pt x="141580" y="5994"/>
                </a:lnTo>
                <a:lnTo>
                  <a:pt x="141212" y="4927"/>
                </a:lnTo>
                <a:lnTo>
                  <a:pt x="140463" y="4000"/>
                </a:lnTo>
                <a:lnTo>
                  <a:pt x="139764" y="3060"/>
                </a:lnTo>
                <a:lnTo>
                  <a:pt x="138583" y="2311"/>
                </a:lnTo>
                <a:lnTo>
                  <a:pt x="136894" y="1689"/>
                </a:lnTo>
                <a:lnTo>
                  <a:pt x="135281" y="1130"/>
                </a:lnTo>
                <a:lnTo>
                  <a:pt x="132970" y="622"/>
                </a:lnTo>
                <a:lnTo>
                  <a:pt x="126975" y="0"/>
                </a:lnTo>
                <a:close/>
              </a:path>
              <a:path w="239394" h="177165">
                <a:moveTo>
                  <a:pt x="223800" y="0"/>
                </a:moveTo>
                <a:lnTo>
                  <a:pt x="207570" y="0"/>
                </a:lnTo>
                <a:lnTo>
                  <a:pt x="201816" y="622"/>
                </a:lnTo>
                <a:lnTo>
                  <a:pt x="193269" y="5994"/>
                </a:lnTo>
                <a:lnTo>
                  <a:pt x="193269" y="138087"/>
                </a:lnTo>
                <a:lnTo>
                  <a:pt x="238964" y="138087"/>
                </a:lnTo>
                <a:lnTo>
                  <a:pt x="238964" y="5994"/>
                </a:lnTo>
                <a:lnTo>
                  <a:pt x="22380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466980" y="849502"/>
            <a:ext cx="162560" cy="178435"/>
          </a:xfrm>
          <a:custGeom>
            <a:avLst/>
            <a:gdLst/>
            <a:ahLst/>
            <a:cxnLst/>
            <a:rect l="l" t="t" r="r" b="b"/>
            <a:pathLst>
              <a:path w="162560" h="178434">
                <a:moveTo>
                  <a:pt x="31085" y="0"/>
                </a:moveTo>
                <a:lnTo>
                  <a:pt x="0" y="172364"/>
                </a:lnTo>
                <a:lnTo>
                  <a:pt x="250" y="173240"/>
                </a:lnTo>
                <a:lnTo>
                  <a:pt x="28342" y="177850"/>
                </a:lnTo>
                <a:lnTo>
                  <a:pt x="32965" y="177482"/>
                </a:lnTo>
                <a:lnTo>
                  <a:pt x="34895" y="177101"/>
                </a:lnTo>
                <a:lnTo>
                  <a:pt x="37956" y="175983"/>
                </a:lnTo>
                <a:lnTo>
                  <a:pt x="39201" y="175298"/>
                </a:lnTo>
                <a:lnTo>
                  <a:pt x="40141" y="174358"/>
                </a:lnTo>
                <a:lnTo>
                  <a:pt x="41144" y="173418"/>
                </a:lnTo>
                <a:lnTo>
                  <a:pt x="43265" y="170992"/>
                </a:lnTo>
                <a:lnTo>
                  <a:pt x="87540" y="110743"/>
                </a:lnTo>
                <a:lnTo>
                  <a:pt x="44014" y="110743"/>
                </a:lnTo>
                <a:lnTo>
                  <a:pt x="44636" y="105752"/>
                </a:lnTo>
                <a:lnTo>
                  <a:pt x="45068" y="100571"/>
                </a:lnTo>
                <a:lnTo>
                  <a:pt x="45817" y="89839"/>
                </a:lnTo>
                <a:lnTo>
                  <a:pt x="45932" y="86715"/>
                </a:lnTo>
                <a:lnTo>
                  <a:pt x="46008" y="4813"/>
                </a:lnTo>
                <a:lnTo>
                  <a:pt x="44255" y="3060"/>
                </a:lnTo>
                <a:lnTo>
                  <a:pt x="40699" y="1816"/>
                </a:lnTo>
                <a:lnTo>
                  <a:pt x="37143" y="622"/>
                </a:lnTo>
                <a:lnTo>
                  <a:pt x="31085" y="0"/>
                </a:lnTo>
                <a:close/>
              </a:path>
              <a:path w="162560" h="178434">
                <a:moveTo>
                  <a:pt x="162492" y="66243"/>
                </a:moveTo>
                <a:lnTo>
                  <a:pt x="118233" y="66243"/>
                </a:lnTo>
                <a:lnTo>
                  <a:pt x="117674" y="71488"/>
                </a:lnTo>
                <a:lnTo>
                  <a:pt x="117179" y="76911"/>
                </a:lnTo>
                <a:lnTo>
                  <a:pt x="116620" y="86715"/>
                </a:lnTo>
                <a:lnTo>
                  <a:pt x="116508" y="89839"/>
                </a:lnTo>
                <a:lnTo>
                  <a:pt x="116429" y="172364"/>
                </a:lnTo>
                <a:lnTo>
                  <a:pt x="116798" y="173418"/>
                </a:lnTo>
                <a:lnTo>
                  <a:pt x="117728" y="174358"/>
                </a:lnTo>
                <a:lnTo>
                  <a:pt x="118423" y="175107"/>
                </a:lnTo>
                <a:lnTo>
                  <a:pt x="119731" y="175793"/>
                </a:lnTo>
                <a:lnTo>
                  <a:pt x="123541" y="176923"/>
                </a:lnTo>
                <a:lnTo>
                  <a:pt x="125980" y="177291"/>
                </a:lnTo>
                <a:lnTo>
                  <a:pt x="131974" y="177787"/>
                </a:lnTo>
                <a:lnTo>
                  <a:pt x="148141" y="177787"/>
                </a:lnTo>
                <a:lnTo>
                  <a:pt x="161502" y="174231"/>
                </a:lnTo>
                <a:lnTo>
                  <a:pt x="162188" y="173418"/>
                </a:lnTo>
                <a:lnTo>
                  <a:pt x="162492" y="172364"/>
                </a:lnTo>
                <a:lnTo>
                  <a:pt x="162492" y="66243"/>
                </a:lnTo>
                <a:close/>
              </a:path>
              <a:path w="162560" h="178434">
                <a:moveTo>
                  <a:pt x="148637" y="126"/>
                </a:moveTo>
                <a:lnTo>
                  <a:pt x="133968" y="126"/>
                </a:lnTo>
                <a:lnTo>
                  <a:pt x="129155" y="622"/>
                </a:lnTo>
                <a:lnTo>
                  <a:pt x="62683" y="82219"/>
                </a:lnTo>
                <a:lnTo>
                  <a:pt x="59241" y="86715"/>
                </a:lnTo>
                <a:lnTo>
                  <a:pt x="55990" y="91389"/>
                </a:lnTo>
                <a:lnTo>
                  <a:pt x="49881" y="101015"/>
                </a:lnTo>
                <a:lnTo>
                  <a:pt x="44014" y="110743"/>
                </a:lnTo>
                <a:lnTo>
                  <a:pt x="87540" y="110743"/>
                </a:lnTo>
                <a:lnTo>
                  <a:pt x="101875" y="91211"/>
                </a:lnTo>
                <a:lnTo>
                  <a:pt x="105317" y="86334"/>
                </a:lnTo>
                <a:lnTo>
                  <a:pt x="108746" y="81343"/>
                </a:lnTo>
                <a:lnTo>
                  <a:pt x="112175" y="76415"/>
                </a:lnTo>
                <a:lnTo>
                  <a:pt x="115299" y="71424"/>
                </a:lnTo>
                <a:lnTo>
                  <a:pt x="118233" y="66243"/>
                </a:lnTo>
                <a:lnTo>
                  <a:pt x="162492" y="66243"/>
                </a:lnTo>
                <a:lnTo>
                  <a:pt x="162406" y="5803"/>
                </a:lnTo>
                <a:lnTo>
                  <a:pt x="162188" y="5003"/>
                </a:lnTo>
                <a:lnTo>
                  <a:pt x="161553" y="4063"/>
                </a:lnTo>
                <a:lnTo>
                  <a:pt x="160930" y="3060"/>
                </a:lnTo>
                <a:lnTo>
                  <a:pt x="159813" y="2247"/>
                </a:lnTo>
                <a:lnTo>
                  <a:pt x="158187" y="1689"/>
                </a:lnTo>
                <a:lnTo>
                  <a:pt x="156498" y="1066"/>
                </a:lnTo>
                <a:lnTo>
                  <a:pt x="154314" y="622"/>
                </a:lnTo>
                <a:lnTo>
                  <a:pt x="148637" y="12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749958" y="846505"/>
            <a:ext cx="2087829" cy="239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997741" y="1644611"/>
            <a:ext cx="123825" cy="154940"/>
          </a:xfrm>
          <a:custGeom>
            <a:avLst/>
            <a:gdLst/>
            <a:ahLst/>
            <a:cxnLst/>
            <a:rect l="l" t="t" r="r" b="b"/>
            <a:pathLst>
              <a:path w="123825" h="154939">
                <a:moveTo>
                  <a:pt x="20302" y="131597"/>
                </a:moveTo>
                <a:lnTo>
                  <a:pt x="18492" y="131597"/>
                </a:lnTo>
                <a:lnTo>
                  <a:pt x="17606" y="132232"/>
                </a:lnTo>
                <a:lnTo>
                  <a:pt x="16400" y="134924"/>
                </a:lnTo>
                <a:lnTo>
                  <a:pt x="16362" y="135216"/>
                </a:lnTo>
                <a:lnTo>
                  <a:pt x="16242" y="144297"/>
                </a:lnTo>
                <a:lnTo>
                  <a:pt x="16440" y="146430"/>
                </a:lnTo>
                <a:lnTo>
                  <a:pt x="18614" y="150571"/>
                </a:lnTo>
                <a:lnTo>
                  <a:pt x="19136" y="151015"/>
                </a:lnTo>
                <a:lnTo>
                  <a:pt x="25411" y="153504"/>
                </a:lnTo>
                <a:lnTo>
                  <a:pt x="26977" y="153949"/>
                </a:lnTo>
                <a:lnTo>
                  <a:pt x="28669" y="154279"/>
                </a:lnTo>
                <a:lnTo>
                  <a:pt x="32208" y="154762"/>
                </a:lnTo>
                <a:lnTo>
                  <a:pt x="40693" y="154876"/>
                </a:lnTo>
                <a:lnTo>
                  <a:pt x="45118" y="154279"/>
                </a:lnTo>
                <a:lnTo>
                  <a:pt x="67591" y="136296"/>
                </a:lnTo>
                <a:lnTo>
                  <a:pt x="32809" y="136296"/>
                </a:lnTo>
                <a:lnTo>
                  <a:pt x="30839" y="136055"/>
                </a:lnTo>
                <a:lnTo>
                  <a:pt x="29151" y="135572"/>
                </a:lnTo>
                <a:lnTo>
                  <a:pt x="27460" y="135127"/>
                </a:lnTo>
                <a:lnTo>
                  <a:pt x="26012" y="134569"/>
                </a:lnTo>
                <a:lnTo>
                  <a:pt x="24846" y="133921"/>
                </a:lnTo>
                <a:lnTo>
                  <a:pt x="23679" y="133324"/>
                </a:lnTo>
                <a:lnTo>
                  <a:pt x="21026" y="131838"/>
                </a:lnTo>
                <a:lnTo>
                  <a:pt x="20302" y="131597"/>
                </a:lnTo>
                <a:close/>
              </a:path>
              <a:path w="123825" h="154939">
                <a:moveTo>
                  <a:pt x="14111" y="50"/>
                </a:moveTo>
                <a:lnTo>
                  <a:pt x="5622" y="50"/>
                </a:lnTo>
                <a:lnTo>
                  <a:pt x="2608" y="444"/>
                </a:lnTo>
                <a:lnTo>
                  <a:pt x="1521" y="812"/>
                </a:lnTo>
                <a:lnTo>
                  <a:pt x="286" y="1854"/>
                </a:lnTo>
                <a:lnTo>
                  <a:pt x="0" y="2463"/>
                </a:lnTo>
                <a:lnTo>
                  <a:pt x="35" y="3746"/>
                </a:lnTo>
                <a:lnTo>
                  <a:pt x="144" y="4673"/>
                </a:lnTo>
                <a:lnTo>
                  <a:pt x="573" y="6070"/>
                </a:lnTo>
                <a:lnTo>
                  <a:pt x="1280" y="7607"/>
                </a:lnTo>
                <a:lnTo>
                  <a:pt x="55571" y="116471"/>
                </a:lnTo>
                <a:lnTo>
                  <a:pt x="53642" y="120891"/>
                </a:lnTo>
                <a:lnTo>
                  <a:pt x="37071" y="136296"/>
                </a:lnTo>
                <a:lnTo>
                  <a:pt x="67591" y="136296"/>
                </a:lnTo>
                <a:lnTo>
                  <a:pt x="72503" y="127253"/>
                </a:lnTo>
                <a:lnTo>
                  <a:pt x="75923" y="119811"/>
                </a:lnTo>
                <a:lnTo>
                  <a:pt x="79624" y="110718"/>
                </a:lnTo>
                <a:lnTo>
                  <a:pt x="85874" y="95516"/>
                </a:lnTo>
                <a:lnTo>
                  <a:pt x="66069" y="95516"/>
                </a:lnTo>
                <a:lnTo>
                  <a:pt x="63385" y="89522"/>
                </a:lnTo>
                <a:lnTo>
                  <a:pt x="60842" y="84010"/>
                </a:lnTo>
                <a:lnTo>
                  <a:pt x="58145" y="78231"/>
                </a:lnTo>
                <a:lnTo>
                  <a:pt x="52555" y="66484"/>
                </a:lnTo>
                <a:lnTo>
                  <a:pt x="49459" y="60286"/>
                </a:lnTo>
                <a:lnTo>
                  <a:pt x="22272" y="4673"/>
                </a:lnTo>
                <a:lnTo>
                  <a:pt x="16883" y="368"/>
                </a:lnTo>
                <a:lnTo>
                  <a:pt x="14111" y="50"/>
                </a:lnTo>
                <a:close/>
              </a:path>
              <a:path w="123825" h="154939">
                <a:moveTo>
                  <a:pt x="109622" y="0"/>
                </a:moveTo>
                <a:lnTo>
                  <a:pt x="106728" y="241"/>
                </a:lnTo>
                <a:lnTo>
                  <a:pt x="105601" y="482"/>
                </a:lnTo>
                <a:lnTo>
                  <a:pt x="104758" y="812"/>
                </a:lnTo>
                <a:lnTo>
                  <a:pt x="103952" y="1092"/>
                </a:lnTo>
                <a:lnTo>
                  <a:pt x="103312" y="1498"/>
                </a:lnTo>
                <a:lnTo>
                  <a:pt x="102908" y="1981"/>
                </a:lnTo>
                <a:lnTo>
                  <a:pt x="102466" y="2463"/>
                </a:lnTo>
                <a:lnTo>
                  <a:pt x="102145" y="3022"/>
                </a:lnTo>
                <a:lnTo>
                  <a:pt x="101779" y="4063"/>
                </a:lnTo>
                <a:lnTo>
                  <a:pt x="80588" y="58153"/>
                </a:lnTo>
                <a:lnTo>
                  <a:pt x="77734" y="65239"/>
                </a:lnTo>
                <a:lnTo>
                  <a:pt x="75199" y="71716"/>
                </a:lnTo>
                <a:lnTo>
                  <a:pt x="72985" y="77660"/>
                </a:lnTo>
                <a:lnTo>
                  <a:pt x="70735" y="83578"/>
                </a:lnTo>
                <a:lnTo>
                  <a:pt x="68479" y="89763"/>
                </a:lnTo>
                <a:lnTo>
                  <a:pt x="66430" y="95516"/>
                </a:lnTo>
                <a:lnTo>
                  <a:pt x="85874" y="95516"/>
                </a:lnTo>
                <a:lnTo>
                  <a:pt x="122671" y="6032"/>
                </a:lnTo>
                <a:lnTo>
                  <a:pt x="123136" y="4991"/>
                </a:lnTo>
                <a:lnTo>
                  <a:pt x="123378" y="4063"/>
                </a:lnTo>
                <a:lnTo>
                  <a:pt x="123378" y="2463"/>
                </a:lnTo>
                <a:lnTo>
                  <a:pt x="123058" y="1854"/>
                </a:lnTo>
                <a:lnTo>
                  <a:pt x="121808" y="888"/>
                </a:lnTo>
                <a:lnTo>
                  <a:pt x="120764" y="571"/>
                </a:lnTo>
                <a:lnTo>
                  <a:pt x="117948" y="88"/>
                </a:lnTo>
                <a:lnTo>
                  <a:pt x="109622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1119884" y="1683664"/>
            <a:ext cx="83820" cy="116839"/>
          </a:xfrm>
          <a:custGeom>
            <a:avLst/>
            <a:gdLst/>
            <a:ahLst/>
            <a:cxnLst/>
            <a:rect l="l" t="t" r="r" b="b"/>
            <a:pathLst>
              <a:path w="83819" h="116839">
                <a:moveTo>
                  <a:pt x="52927" y="0"/>
                </a:moveTo>
                <a:lnTo>
                  <a:pt x="42551" y="0"/>
                </a:lnTo>
                <a:lnTo>
                  <a:pt x="36036" y="1168"/>
                </a:lnTo>
                <a:lnTo>
                  <a:pt x="3822" y="32537"/>
                </a:lnTo>
                <a:lnTo>
                  <a:pt x="0" y="68656"/>
                </a:lnTo>
                <a:lnTo>
                  <a:pt x="1047" y="76733"/>
                </a:lnTo>
                <a:lnTo>
                  <a:pt x="5229" y="90766"/>
                </a:lnTo>
                <a:lnTo>
                  <a:pt x="8243" y="96723"/>
                </a:lnTo>
                <a:lnTo>
                  <a:pt x="12225" y="101549"/>
                </a:lnTo>
                <a:lnTo>
                  <a:pt x="16167" y="106375"/>
                </a:lnTo>
                <a:lnTo>
                  <a:pt x="21113" y="110032"/>
                </a:lnTo>
                <a:lnTo>
                  <a:pt x="32896" y="115062"/>
                </a:lnTo>
                <a:lnTo>
                  <a:pt x="39653" y="116306"/>
                </a:lnTo>
                <a:lnTo>
                  <a:pt x="50993" y="116306"/>
                </a:lnTo>
                <a:lnTo>
                  <a:pt x="54575" y="115950"/>
                </a:lnTo>
                <a:lnTo>
                  <a:pt x="58031" y="115227"/>
                </a:lnTo>
                <a:lnTo>
                  <a:pt x="61490" y="114541"/>
                </a:lnTo>
                <a:lnTo>
                  <a:pt x="64669" y="113614"/>
                </a:lnTo>
                <a:lnTo>
                  <a:pt x="67644" y="112445"/>
                </a:lnTo>
                <a:lnTo>
                  <a:pt x="70581" y="111328"/>
                </a:lnTo>
                <a:lnTo>
                  <a:pt x="80596" y="104851"/>
                </a:lnTo>
                <a:lnTo>
                  <a:pt x="81601" y="103886"/>
                </a:lnTo>
                <a:lnTo>
                  <a:pt x="83519" y="99415"/>
                </a:lnTo>
                <a:lnTo>
                  <a:pt x="45043" y="99415"/>
                </a:lnTo>
                <a:lnTo>
                  <a:pt x="40859" y="98577"/>
                </a:lnTo>
                <a:lnTo>
                  <a:pt x="20271" y="65189"/>
                </a:lnTo>
                <a:lnTo>
                  <a:pt x="20271" y="58394"/>
                </a:lnTo>
                <a:lnTo>
                  <a:pt x="32738" y="19989"/>
                </a:lnTo>
                <a:lnTo>
                  <a:pt x="39933" y="16408"/>
                </a:lnTo>
                <a:lnTo>
                  <a:pt x="83065" y="16408"/>
                </a:lnTo>
                <a:lnTo>
                  <a:pt x="83047" y="16205"/>
                </a:lnTo>
                <a:lnTo>
                  <a:pt x="75286" y="6997"/>
                </a:lnTo>
                <a:lnTo>
                  <a:pt x="73234" y="5638"/>
                </a:lnTo>
                <a:lnTo>
                  <a:pt x="59359" y="965"/>
                </a:lnTo>
                <a:lnTo>
                  <a:pt x="56184" y="330"/>
                </a:lnTo>
                <a:lnTo>
                  <a:pt x="52927" y="0"/>
                </a:lnTo>
                <a:close/>
              </a:path>
              <a:path w="83819" h="116839">
                <a:moveTo>
                  <a:pt x="81079" y="85902"/>
                </a:moveTo>
                <a:lnTo>
                  <a:pt x="79588" y="85902"/>
                </a:lnTo>
                <a:lnTo>
                  <a:pt x="78303" y="86588"/>
                </a:lnTo>
                <a:lnTo>
                  <a:pt x="76615" y="87998"/>
                </a:lnTo>
                <a:lnTo>
                  <a:pt x="74922" y="89357"/>
                </a:lnTo>
                <a:lnTo>
                  <a:pt x="72834" y="90893"/>
                </a:lnTo>
                <a:lnTo>
                  <a:pt x="70285" y="92621"/>
                </a:lnTo>
                <a:lnTo>
                  <a:pt x="67844" y="94310"/>
                </a:lnTo>
                <a:lnTo>
                  <a:pt x="64950" y="95872"/>
                </a:lnTo>
                <a:lnTo>
                  <a:pt x="58193" y="98691"/>
                </a:lnTo>
                <a:lnTo>
                  <a:pt x="54251" y="99415"/>
                </a:lnTo>
                <a:lnTo>
                  <a:pt x="83519" y="99415"/>
                </a:lnTo>
                <a:lnTo>
                  <a:pt x="83687" y="95872"/>
                </a:lnTo>
                <a:lnTo>
                  <a:pt x="83569" y="90766"/>
                </a:lnTo>
                <a:lnTo>
                  <a:pt x="83451" y="89649"/>
                </a:lnTo>
                <a:lnTo>
                  <a:pt x="83249" y="88722"/>
                </a:lnTo>
                <a:lnTo>
                  <a:pt x="82684" y="87236"/>
                </a:lnTo>
                <a:lnTo>
                  <a:pt x="82364" y="86715"/>
                </a:lnTo>
                <a:lnTo>
                  <a:pt x="81560" y="86067"/>
                </a:lnTo>
                <a:lnTo>
                  <a:pt x="81079" y="85902"/>
                </a:lnTo>
                <a:close/>
              </a:path>
              <a:path w="83819" h="116839">
                <a:moveTo>
                  <a:pt x="83065" y="16408"/>
                </a:moveTo>
                <a:lnTo>
                  <a:pt x="53851" y="16408"/>
                </a:lnTo>
                <a:lnTo>
                  <a:pt x="57790" y="17056"/>
                </a:lnTo>
                <a:lnTo>
                  <a:pt x="64469" y="19672"/>
                </a:lnTo>
                <a:lnTo>
                  <a:pt x="67322" y="21120"/>
                </a:lnTo>
                <a:lnTo>
                  <a:pt x="72068" y="24257"/>
                </a:lnTo>
                <a:lnTo>
                  <a:pt x="73997" y="25704"/>
                </a:lnTo>
                <a:lnTo>
                  <a:pt x="77057" y="28308"/>
                </a:lnTo>
                <a:lnTo>
                  <a:pt x="78422" y="28956"/>
                </a:lnTo>
                <a:lnTo>
                  <a:pt x="80636" y="28956"/>
                </a:lnTo>
                <a:lnTo>
                  <a:pt x="81478" y="28359"/>
                </a:lnTo>
                <a:lnTo>
                  <a:pt x="82291" y="26987"/>
                </a:lnTo>
                <a:lnTo>
                  <a:pt x="82886" y="25895"/>
                </a:lnTo>
                <a:lnTo>
                  <a:pt x="83167" y="24257"/>
                </a:lnTo>
                <a:lnTo>
                  <a:pt x="83065" y="1640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213926" y="1685836"/>
            <a:ext cx="102870" cy="114300"/>
          </a:xfrm>
          <a:custGeom>
            <a:avLst/>
            <a:gdLst/>
            <a:ahLst/>
            <a:cxnLst/>
            <a:rect l="l" t="t" r="r" b="b"/>
            <a:pathLst>
              <a:path w="102869" h="114300">
                <a:moveTo>
                  <a:pt x="98250" y="0"/>
                </a:moveTo>
                <a:lnTo>
                  <a:pt x="40137" y="0"/>
                </a:lnTo>
                <a:lnTo>
                  <a:pt x="38729" y="558"/>
                </a:lnTo>
                <a:lnTo>
                  <a:pt x="36760" y="2857"/>
                </a:lnTo>
                <a:lnTo>
                  <a:pt x="36195" y="4584"/>
                </a:lnTo>
                <a:lnTo>
                  <a:pt x="36036" y="6959"/>
                </a:lnTo>
                <a:lnTo>
                  <a:pt x="35140" y="15311"/>
                </a:lnTo>
                <a:lnTo>
                  <a:pt x="29520" y="53975"/>
                </a:lnTo>
                <a:lnTo>
                  <a:pt x="15243" y="90970"/>
                </a:lnTo>
                <a:lnTo>
                  <a:pt x="2092" y="96164"/>
                </a:lnTo>
                <a:lnTo>
                  <a:pt x="1246" y="96647"/>
                </a:lnTo>
                <a:lnTo>
                  <a:pt x="886" y="97091"/>
                </a:lnTo>
                <a:lnTo>
                  <a:pt x="320" y="98501"/>
                </a:lnTo>
                <a:lnTo>
                  <a:pt x="123" y="99466"/>
                </a:lnTo>
                <a:lnTo>
                  <a:pt x="0" y="109029"/>
                </a:lnTo>
                <a:lnTo>
                  <a:pt x="213" y="110553"/>
                </a:lnTo>
                <a:lnTo>
                  <a:pt x="8165" y="113893"/>
                </a:lnTo>
                <a:lnTo>
                  <a:pt x="12266" y="113207"/>
                </a:lnTo>
                <a:lnTo>
                  <a:pt x="40940" y="82372"/>
                </a:lnTo>
                <a:lnTo>
                  <a:pt x="50386" y="42154"/>
                </a:lnTo>
                <a:lnTo>
                  <a:pt x="53651" y="16408"/>
                </a:lnTo>
                <a:lnTo>
                  <a:pt x="102390" y="16408"/>
                </a:lnTo>
                <a:lnTo>
                  <a:pt x="102390" y="4584"/>
                </a:lnTo>
                <a:lnTo>
                  <a:pt x="101869" y="2857"/>
                </a:lnTo>
                <a:lnTo>
                  <a:pt x="100777" y="1727"/>
                </a:lnTo>
                <a:lnTo>
                  <a:pt x="99736" y="558"/>
                </a:lnTo>
                <a:lnTo>
                  <a:pt x="98250" y="0"/>
                </a:lnTo>
                <a:close/>
              </a:path>
              <a:path w="102869" h="114300">
                <a:moveTo>
                  <a:pt x="102390" y="16408"/>
                </a:moveTo>
                <a:lnTo>
                  <a:pt x="82845" y="16408"/>
                </a:lnTo>
                <a:lnTo>
                  <a:pt x="82845" y="109677"/>
                </a:lnTo>
                <a:lnTo>
                  <a:pt x="89157" y="112610"/>
                </a:lnTo>
                <a:lnTo>
                  <a:pt x="96205" y="112610"/>
                </a:lnTo>
                <a:lnTo>
                  <a:pt x="102390" y="109677"/>
                </a:lnTo>
                <a:lnTo>
                  <a:pt x="102390" y="1640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/>
          <p:nvPr/>
        </p:nvSpPr>
        <p:spPr>
          <a:xfrm>
            <a:off x="1338097" y="1685188"/>
            <a:ext cx="101600" cy="155575"/>
          </a:xfrm>
          <a:custGeom>
            <a:avLst/>
            <a:gdLst/>
            <a:ahLst/>
            <a:cxnLst/>
            <a:rect l="l" t="t" r="r" b="b"/>
            <a:pathLst>
              <a:path w="101600" h="155575">
                <a:moveTo>
                  <a:pt x="5384" y="0"/>
                </a:moveTo>
                <a:lnTo>
                  <a:pt x="0" y="4508"/>
                </a:lnTo>
                <a:lnTo>
                  <a:pt x="279" y="5841"/>
                </a:lnTo>
                <a:lnTo>
                  <a:pt x="914" y="7492"/>
                </a:lnTo>
                <a:lnTo>
                  <a:pt x="38760" y="108838"/>
                </a:lnTo>
                <a:lnTo>
                  <a:pt x="42062" y="112610"/>
                </a:lnTo>
                <a:lnTo>
                  <a:pt x="26974" y="150660"/>
                </a:lnTo>
                <a:lnTo>
                  <a:pt x="26784" y="151587"/>
                </a:lnTo>
                <a:lnTo>
                  <a:pt x="26936" y="153149"/>
                </a:lnTo>
                <a:lnTo>
                  <a:pt x="27305" y="153797"/>
                </a:lnTo>
                <a:lnTo>
                  <a:pt x="39725" y="155562"/>
                </a:lnTo>
                <a:lnTo>
                  <a:pt x="42659" y="155244"/>
                </a:lnTo>
                <a:lnTo>
                  <a:pt x="46482" y="153873"/>
                </a:lnTo>
                <a:lnTo>
                  <a:pt x="47688" y="152908"/>
                </a:lnTo>
                <a:lnTo>
                  <a:pt x="48198" y="151587"/>
                </a:lnTo>
                <a:lnTo>
                  <a:pt x="70597" y="89611"/>
                </a:lnTo>
                <a:lnTo>
                  <a:pt x="51473" y="89611"/>
                </a:lnTo>
                <a:lnTo>
                  <a:pt x="21183" y="4508"/>
                </a:lnTo>
                <a:lnTo>
                  <a:pt x="16522" y="203"/>
                </a:lnTo>
                <a:lnTo>
                  <a:pt x="5384" y="0"/>
                </a:lnTo>
                <a:close/>
              </a:path>
              <a:path w="101600" h="155575">
                <a:moveTo>
                  <a:pt x="95542" y="0"/>
                </a:moveTo>
                <a:lnTo>
                  <a:pt x="87109" y="0"/>
                </a:lnTo>
                <a:lnTo>
                  <a:pt x="84416" y="406"/>
                </a:lnTo>
                <a:lnTo>
                  <a:pt x="83400" y="723"/>
                </a:lnTo>
                <a:lnTo>
                  <a:pt x="82765" y="1168"/>
                </a:lnTo>
                <a:lnTo>
                  <a:pt x="82080" y="1574"/>
                </a:lnTo>
                <a:lnTo>
                  <a:pt x="81508" y="2539"/>
                </a:lnTo>
                <a:lnTo>
                  <a:pt x="81026" y="4076"/>
                </a:lnTo>
                <a:lnTo>
                  <a:pt x="51828" y="89611"/>
                </a:lnTo>
                <a:lnTo>
                  <a:pt x="70597" y="89611"/>
                </a:lnTo>
                <a:lnTo>
                  <a:pt x="100380" y="7124"/>
                </a:lnTo>
                <a:lnTo>
                  <a:pt x="100825" y="5714"/>
                </a:lnTo>
                <a:lnTo>
                  <a:pt x="101053" y="4508"/>
                </a:lnTo>
                <a:lnTo>
                  <a:pt x="101020" y="2539"/>
                </a:lnTo>
                <a:lnTo>
                  <a:pt x="100736" y="1892"/>
                </a:lnTo>
                <a:lnTo>
                  <a:pt x="100050" y="1333"/>
                </a:lnTo>
                <a:lnTo>
                  <a:pt x="99415" y="774"/>
                </a:lnTo>
                <a:lnTo>
                  <a:pt x="98361" y="406"/>
                </a:lnTo>
                <a:lnTo>
                  <a:pt x="95542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1461325" y="1685836"/>
            <a:ext cx="63500" cy="113030"/>
          </a:xfrm>
          <a:custGeom>
            <a:avLst/>
            <a:gdLst/>
            <a:ahLst/>
            <a:cxnLst/>
            <a:rect l="l" t="t" r="r" b="b"/>
            <a:pathLst>
              <a:path w="63500" h="113030">
                <a:moveTo>
                  <a:pt x="59842" y="0"/>
                </a:moveTo>
                <a:lnTo>
                  <a:pt x="3987" y="0"/>
                </a:lnTo>
                <a:lnTo>
                  <a:pt x="2540" y="558"/>
                </a:lnTo>
                <a:lnTo>
                  <a:pt x="406" y="2857"/>
                </a:lnTo>
                <a:lnTo>
                  <a:pt x="115" y="3822"/>
                </a:lnTo>
                <a:lnTo>
                  <a:pt x="0" y="110197"/>
                </a:lnTo>
                <a:lnTo>
                  <a:pt x="571" y="111036"/>
                </a:lnTo>
                <a:lnTo>
                  <a:pt x="1092" y="111442"/>
                </a:lnTo>
                <a:lnTo>
                  <a:pt x="2578" y="112039"/>
                </a:lnTo>
                <a:lnTo>
                  <a:pt x="3581" y="112280"/>
                </a:lnTo>
                <a:lnTo>
                  <a:pt x="6121" y="112610"/>
                </a:lnTo>
                <a:lnTo>
                  <a:pt x="13195" y="112610"/>
                </a:lnTo>
                <a:lnTo>
                  <a:pt x="19431" y="17373"/>
                </a:lnTo>
                <a:lnTo>
                  <a:pt x="59842" y="17373"/>
                </a:lnTo>
                <a:lnTo>
                  <a:pt x="60375" y="17208"/>
                </a:lnTo>
                <a:lnTo>
                  <a:pt x="60807" y="16891"/>
                </a:lnTo>
                <a:lnTo>
                  <a:pt x="61252" y="16611"/>
                </a:lnTo>
                <a:lnTo>
                  <a:pt x="61658" y="16090"/>
                </a:lnTo>
                <a:lnTo>
                  <a:pt x="61975" y="15367"/>
                </a:lnTo>
                <a:lnTo>
                  <a:pt x="62344" y="14681"/>
                </a:lnTo>
                <a:lnTo>
                  <a:pt x="62623" y="13754"/>
                </a:lnTo>
                <a:lnTo>
                  <a:pt x="63017" y="11582"/>
                </a:lnTo>
                <a:lnTo>
                  <a:pt x="63017" y="5918"/>
                </a:lnTo>
                <a:lnTo>
                  <a:pt x="62623" y="3822"/>
                </a:lnTo>
                <a:lnTo>
                  <a:pt x="62324" y="2857"/>
                </a:lnTo>
                <a:lnTo>
                  <a:pt x="61975" y="2171"/>
                </a:lnTo>
                <a:lnTo>
                  <a:pt x="61620" y="1409"/>
                </a:lnTo>
                <a:lnTo>
                  <a:pt x="61252" y="888"/>
                </a:lnTo>
                <a:lnTo>
                  <a:pt x="60375" y="165"/>
                </a:lnTo>
                <a:lnTo>
                  <a:pt x="59842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1544570" y="1685112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13249" y="0"/>
                </a:moveTo>
                <a:lnTo>
                  <a:pt x="6099" y="38"/>
                </a:lnTo>
                <a:lnTo>
                  <a:pt x="3559" y="279"/>
                </a:lnTo>
                <a:lnTo>
                  <a:pt x="2556" y="520"/>
                </a:lnTo>
                <a:lnTo>
                  <a:pt x="1728" y="888"/>
                </a:lnTo>
                <a:lnTo>
                  <a:pt x="1070" y="1130"/>
                </a:lnTo>
                <a:lnTo>
                  <a:pt x="588" y="1485"/>
                </a:lnTo>
                <a:lnTo>
                  <a:pt x="464" y="1650"/>
                </a:lnTo>
                <a:lnTo>
                  <a:pt x="50" y="2374"/>
                </a:lnTo>
                <a:lnTo>
                  <a:pt x="0" y="110959"/>
                </a:lnTo>
                <a:lnTo>
                  <a:pt x="536" y="111887"/>
                </a:lnTo>
                <a:lnTo>
                  <a:pt x="11395" y="113372"/>
                </a:lnTo>
                <a:lnTo>
                  <a:pt x="13452" y="113131"/>
                </a:lnTo>
                <a:lnTo>
                  <a:pt x="37641" y="83134"/>
                </a:lnTo>
                <a:lnTo>
                  <a:pt x="18558" y="83134"/>
                </a:lnTo>
                <a:lnTo>
                  <a:pt x="18799" y="80111"/>
                </a:lnTo>
                <a:lnTo>
                  <a:pt x="19002" y="77139"/>
                </a:lnTo>
                <a:lnTo>
                  <a:pt x="19299" y="71462"/>
                </a:lnTo>
                <a:lnTo>
                  <a:pt x="19408" y="2374"/>
                </a:lnTo>
                <a:lnTo>
                  <a:pt x="18685" y="1485"/>
                </a:lnTo>
                <a:lnTo>
                  <a:pt x="15865" y="279"/>
                </a:lnTo>
                <a:lnTo>
                  <a:pt x="13249" y="0"/>
                </a:lnTo>
                <a:close/>
              </a:path>
              <a:path w="94614" h="113664">
                <a:moveTo>
                  <a:pt x="94211" y="30048"/>
                </a:moveTo>
                <a:lnTo>
                  <a:pt x="75504" y="30048"/>
                </a:lnTo>
                <a:lnTo>
                  <a:pt x="75258" y="33223"/>
                </a:lnTo>
                <a:lnTo>
                  <a:pt x="75058" y="36271"/>
                </a:lnTo>
                <a:lnTo>
                  <a:pt x="74742" y="42633"/>
                </a:lnTo>
                <a:lnTo>
                  <a:pt x="74666" y="110439"/>
                </a:lnTo>
                <a:lnTo>
                  <a:pt x="74844" y="110959"/>
                </a:lnTo>
                <a:lnTo>
                  <a:pt x="81092" y="113334"/>
                </a:lnTo>
                <a:lnTo>
                  <a:pt x="88014" y="113334"/>
                </a:lnTo>
                <a:lnTo>
                  <a:pt x="94211" y="110439"/>
                </a:lnTo>
                <a:lnTo>
                  <a:pt x="94211" y="30048"/>
                </a:lnTo>
                <a:close/>
              </a:path>
              <a:path w="94614" h="113664">
                <a:moveTo>
                  <a:pt x="82502" y="203"/>
                </a:moveTo>
                <a:lnTo>
                  <a:pt x="80457" y="444"/>
                </a:lnTo>
                <a:lnTo>
                  <a:pt x="79568" y="609"/>
                </a:lnTo>
                <a:lnTo>
                  <a:pt x="78844" y="888"/>
                </a:lnTo>
                <a:lnTo>
                  <a:pt x="78082" y="1130"/>
                </a:lnTo>
                <a:lnTo>
                  <a:pt x="77428" y="1523"/>
                </a:lnTo>
                <a:lnTo>
                  <a:pt x="76431" y="2374"/>
                </a:lnTo>
                <a:lnTo>
                  <a:pt x="75949" y="2895"/>
                </a:lnTo>
                <a:lnTo>
                  <a:pt x="75504" y="3543"/>
                </a:lnTo>
                <a:lnTo>
                  <a:pt x="29975" y="65912"/>
                </a:lnTo>
                <a:lnTo>
                  <a:pt x="27892" y="68656"/>
                </a:lnTo>
                <a:lnTo>
                  <a:pt x="25873" y="71462"/>
                </a:lnTo>
                <a:lnTo>
                  <a:pt x="20374" y="80111"/>
                </a:lnTo>
                <a:lnTo>
                  <a:pt x="18558" y="83134"/>
                </a:lnTo>
                <a:lnTo>
                  <a:pt x="37641" y="83134"/>
                </a:lnTo>
                <a:lnTo>
                  <a:pt x="65217" y="45364"/>
                </a:lnTo>
                <a:lnTo>
                  <a:pt x="75504" y="30048"/>
                </a:lnTo>
                <a:lnTo>
                  <a:pt x="94211" y="30048"/>
                </a:lnTo>
                <a:lnTo>
                  <a:pt x="90833" y="444"/>
                </a:lnTo>
                <a:lnTo>
                  <a:pt x="82502" y="20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1703374" y="1639150"/>
            <a:ext cx="5431586" cy="201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7205697" y="1681975"/>
            <a:ext cx="2824089" cy="15853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34734" y="1976526"/>
            <a:ext cx="1048599" cy="1544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1865769" y="1979701"/>
            <a:ext cx="93345" cy="113664"/>
          </a:xfrm>
          <a:custGeom>
            <a:avLst/>
            <a:gdLst/>
            <a:ahLst/>
            <a:cxnLst/>
            <a:rect l="l" t="t" r="r" b="b"/>
            <a:pathLst>
              <a:path w="93344" h="113664">
                <a:moveTo>
                  <a:pt x="6108" y="0"/>
                </a:moveTo>
                <a:lnTo>
                  <a:pt x="3568" y="241"/>
                </a:lnTo>
                <a:lnTo>
                  <a:pt x="2565" y="482"/>
                </a:lnTo>
                <a:lnTo>
                  <a:pt x="1841" y="850"/>
                </a:lnTo>
                <a:lnTo>
                  <a:pt x="1079" y="1206"/>
                </a:lnTo>
                <a:lnTo>
                  <a:pt x="558" y="1612"/>
                </a:lnTo>
                <a:lnTo>
                  <a:pt x="0" y="2451"/>
                </a:lnTo>
                <a:lnTo>
                  <a:pt x="0" y="110883"/>
                </a:lnTo>
                <a:lnTo>
                  <a:pt x="6108" y="113296"/>
                </a:lnTo>
                <a:lnTo>
                  <a:pt x="13182" y="113296"/>
                </a:lnTo>
                <a:lnTo>
                  <a:pt x="19418" y="110350"/>
                </a:lnTo>
                <a:lnTo>
                  <a:pt x="19418" y="63182"/>
                </a:lnTo>
                <a:lnTo>
                  <a:pt x="92773" y="63182"/>
                </a:lnTo>
                <a:lnTo>
                  <a:pt x="92773" y="46774"/>
                </a:lnTo>
                <a:lnTo>
                  <a:pt x="19418" y="46774"/>
                </a:lnTo>
                <a:lnTo>
                  <a:pt x="19418" y="2971"/>
                </a:lnTo>
                <a:lnTo>
                  <a:pt x="15722" y="241"/>
                </a:lnTo>
                <a:lnTo>
                  <a:pt x="6108" y="0"/>
                </a:lnTo>
                <a:close/>
              </a:path>
              <a:path w="93344" h="113664">
                <a:moveTo>
                  <a:pt x="92773" y="63182"/>
                </a:moveTo>
                <a:lnTo>
                  <a:pt x="73228" y="63182"/>
                </a:lnTo>
                <a:lnTo>
                  <a:pt x="73228" y="110350"/>
                </a:lnTo>
                <a:lnTo>
                  <a:pt x="79463" y="113296"/>
                </a:lnTo>
                <a:lnTo>
                  <a:pt x="86537" y="113296"/>
                </a:lnTo>
                <a:lnTo>
                  <a:pt x="92773" y="110350"/>
                </a:lnTo>
                <a:lnTo>
                  <a:pt x="92773" y="63182"/>
                </a:lnTo>
                <a:close/>
              </a:path>
              <a:path w="93344" h="113664">
                <a:moveTo>
                  <a:pt x="79463" y="0"/>
                </a:moveTo>
                <a:lnTo>
                  <a:pt x="73228" y="2971"/>
                </a:lnTo>
                <a:lnTo>
                  <a:pt x="73228" y="46774"/>
                </a:lnTo>
                <a:lnTo>
                  <a:pt x="92773" y="46774"/>
                </a:lnTo>
                <a:lnTo>
                  <a:pt x="92773" y="2971"/>
                </a:lnTo>
                <a:lnTo>
                  <a:pt x="79463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994014" y="1977974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30" h="116839">
                <a:moveTo>
                  <a:pt x="82224" y="15684"/>
                </a:moveTo>
                <a:lnTo>
                  <a:pt x="48018" y="15684"/>
                </a:lnTo>
                <a:lnTo>
                  <a:pt x="51803" y="16205"/>
                </a:lnTo>
                <a:lnTo>
                  <a:pt x="54975" y="17335"/>
                </a:lnTo>
                <a:lnTo>
                  <a:pt x="67805" y="36639"/>
                </a:lnTo>
                <a:lnTo>
                  <a:pt x="67805" y="48983"/>
                </a:lnTo>
                <a:lnTo>
                  <a:pt x="44932" y="48983"/>
                </a:lnTo>
                <a:lnTo>
                  <a:pt x="37490" y="49707"/>
                </a:lnTo>
                <a:lnTo>
                  <a:pt x="3670" y="68694"/>
                </a:lnTo>
                <a:lnTo>
                  <a:pt x="1206" y="73075"/>
                </a:lnTo>
                <a:lnTo>
                  <a:pt x="0" y="78257"/>
                </a:lnTo>
                <a:lnTo>
                  <a:pt x="0" y="89357"/>
                </a:lnTo>
                <a:lnTo>
                  <a:pt x="31216" y="116547"/>
                </a:lnTo>
                <a:lnTo>
                  <a:pt x="43154" y="116547"/>
                </a:lnTo>
                <a:lnTo>
                  <a:pt x="70004" y="101345"/>
                </a:lnTo>
                <a:lnTo>
                  <a:pt x="33629" y="101345"/>
                </a:lnTo>
                <a:lnTo>
                  <a:pt x="28765" y="99694"/>
                </a:lnTo>
                <a:lnTo>
                  <a:pt x="21767" y="93179"/>
                </a:lnTo>
                <a:lnTo>
                  <a:pt x="20040" y="88798"/>
                </a:lnTo>
                <a:lnTo>
                  <a:pt x="20040" y="80073"/>
                </a:lnTo>
                <a:lnTo>
                  <a:pt x="37325" y="64350"/>
                </a:lnTo>
                <a:lnTo>
                  <a:pt x="41262" y="63423"/>
                </a:lnTo>
                <a:lnTo>
                  <a:pt x="45897" y="62979"/>
                </a:lnTo>
                <a:lnTo>
                  <a:pt x="87109" y="62979"/>
                </a:lnTo>
                <a:lnTo>
                  <a:pt x="87062" y="33019"/>
                </a:lnTo>
                <a:lnTo>
                  <a:pt x="86347" y="27584"/>
                </a:lnTo>
                <a:lnTo>
                  <a:pt x="83375" y="17691"/>
                </a:lnTo>
                <a:lnTo>
                  <a:pt x="82224" y="15684"/>
                </a:lnTo>
                <a:close/>
              </a:path>
              <a:path w="87630" h="116839">
                <a:moveTo>
                  <a:pt x="87109" y="100939"/>
                </a:moveTo>
                <a:lnTo>
                  <a:pt x="70383" y="100939"/>
                </a:lnTo>
                <a:lnTo>
                  <a:pt x="70383" y="112521"/>
                </a:lnTo>
                <a:lnTo>
                  <a:pt x="70662" y="113207"/>
                </a:lnTo>
                <a:lnTo>
                  <a:pt x="71793" y="114172"/>
                </a:lnTo>
                <a:lnTo>
                  <a:pt x="72682" y="114503"/>
                </a:lnTo>
                <a:lnTo>
                  <a:pt x="75095" y="114985"/>
                </a:lnTo>
                <a:lnTo>
                  <a:pt x="82486" y="114985"/>
                </a:lnTo>
                <a:lnTo>
                  <a:pt x="87109" y="100939"/>
                </a:lnTo>
                <a:close/>
              </a:path>
              <a:path w="87630" h="116839">
                <a:moveTo>
                  <a:pt x="87109" y="62979"/>
                </a:moveTo>
                <a:lnTo>
                  <a:pt x="67805" y="62979"/>
                </a:lnTo>
                <a:lnTo>
                  <a:pt x="67805" y="85534"/>
                </a:lnTo>
                <a:lnTo>
                  <a:pt x="63030" y="90893"/>
                </a:lnTo>
                <a:lnTo>
                  <a:pt x="58432" y="94868"/>
                </a:lnTo>
                <a:lnTo>
                  <a:pt x="49745" y="100063"/>
                </a:lnTo>
                <a:lnTo>
                  <a:pt x="45008" y="101345"/>
                </a:lnTo>
                <a:lnTo>
                  <a:pt x="70004" y="101345"/>
                </a:lnTo>
                <a:lnTo>
                  <a:pt x="70383" y="100939"/>
                </a:lnTo>
                <a:lnTo>
                  <a:pt x="87109" y="100939"/>
                </a:lnTo>
                <a:lnTo>
                  <a:pt x="87109" y="62979"/>
                </a:lnTo>
                <a:close/>
              </a:path>
              <a:path w="87630" h="116839">
                <a:moveTo>
                  <a:pt x="52933" y="0"/>
                </a:moveTo>
                <a:lnTo>
                  <a:pt x="41262" y="0"/>
                </a:lnTo>
                <a:lnTo>
                  <a:pt x="37211" y="355"/>
                </a:lnTo>
                <a:lnTo>
                  <a:pt x="5397" y="21513"/>
                </a:lnTo>
                <a:lnTo>
                  <a:pt x="5715" y="23482"/>
                </a:lnTo>
                <a:lnTo>
                  <a:pt x="5956" y="24295"/>
                </a:lnTo>
                <a:lnTo>
                  <a:pt x="6415" y="25057"/>
                </a:lnTo>
                <a:lnTo>
                  <a:pt x="6680" y="25539"/>
                </a:lnTo>
                <a:lnTo>
                  <a:pt x="7086" y="26022"/>
                </a:lnTo>
                <a:lnTo>
                  <a:pt x="7569" y="26301"/>
                </a:lnTo>
                <a:lnTo>
                  <a:pt x="8001" y="26619"/>
                </a:lnTo>
                <a:lnTo>
                  <a:pt x="8572" y="26784"/>
                </a:lnTo>
                <a:lnTo>
                  <a:pt x="10134" y="26784"/>
                </a:lnTo>
                <a:lnTo>
                  <a:pt x="11595" y="26225"/>
                </a:lnTo>
                <a:lnTo>
                  <a:pt x="13474" y="25057"/>
                </a:lnTo>
                <a:lnTo>
                  <a:pt x="15405" y="23888"/>
                </a:lnTo>
                <a:lnTo>
                  <a:pt x="38773" y="15684"/>
                </a:lnTo>
                <a:lnTo>
                  <a:pt x="82224" y="15684"/>
                </a:lnTo>
                <a:lnTo>
                  <a:pt x="81000" y="13550"/>
                </a:lnTo>
                <a:lnTo>
                  <a:pt x="74409" y="6883"/>
                </a:lnTo>
                <a:lnTo>
                  <a:pt x="70104" y="4305"/>
                </a:lnTo>
                <a:lnTo>
                  <a:pt x="59410" y="838"/>
                </a:lnTo>
                <a:lnTo>
                  <a:pt x="52933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2166416" y="1977974"/>
            <a:ext cx="1273492" cy="1572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511803" y="1977974"/>
            <a:ext cx="751436" cy="152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4348924" y="1978698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29" h="115569">
                <a:moveTo>
                  <a:pt x="45592" y="0"/>
                </a:moveTo>
                <a:lnTo>
                  <a:pt x="30073" y="114"/>
                </a:lnTo>
                <a:lnTo>
                  <a:pt x="24968" y="279"/>
                </a:lnTo>
                <a:lnTo>
                  <a:pt x="20065" y="520"/>
                </a:lnTo>
                <a:lnTo>
                  <a:pt x="17691" y="685"/>
                </a:lnTo>
                <a:lnTo>
                  <a:pt x="15392" y="800"/>
                </a:lnTo>
                <a:lnTo>
                  <a:pt x="0" y="8686"/>
                </a:lnTo>
                <a:lnTo>
                  <a:pt x="0" y="106502"/>
                </a:lnTo>
                <a:lnTo>
                  <a:pt x="15836" y="114376"/>
                </a:lnTo>
                <a:lnTo>
                  <a:pt x="20345" y="114693"/>
                </a:lnTo>
                <a:lnTo>
                  <a:pt x="24891" y="114935"/>
                </a:lnTo>
                <a:lnTo>
                  <a:pt x="45478" y="115100"/>
                </a:lnTo>
                <a:lnTo>
                  <a:pt x="52717" y="114338"/>
                </a:lnTo>
                <a:lnTo>
                  <a:pt x="65150" y="111277"/>
                </a:lnTo>
                <a:lnTo>
                  <a:pt x="70332" y="109029"/>
                </a:lnTo>
                <a:lnTo>
                  <a:pt x="78651" y="103111"/>
                </a:lnTo>
                <a:lnTo>
                  <a:pt x="81027" y="100380"/>
                </a:lnTo>
                <a:lnTo>
                  <a:pt x="43230" y="100380"/>
                </a:lnTo>
                <a:lnTo>
                  <a:pt x="35140" y="100342"/>
                </a:lnTo>
                <a:lnTo>
                  <a:pt x="18808" y="99098"/>
                </a:lnTo>
                <a:lnTo>
                  <a:pt x="18808" y="61531"/>
                </a:lnTo>
                <a:lnTo>
                  <a:pt x="80518" y="61531"/>
                </a:lnTo>
                <a:lnTo>
                  <a:pt x="77292" y="57670"/>
                </a:lnTo>
                <a:lnTo>
                  <a:pt x="71412" y="54495"/>
                </a:lnTo>
                <a:lnTo>
                  <a:pt x="63652" y="52844"/>
                </a:lnTo>
                <a:lnTo>
                  <a:pt x="69850" y="51028"/>
                </a:lnTo>
                <a:lnTo>
                  <a:pt x="73806" y="48501"/>
                </a:lnTo>
                <a:lnTo>
                  <a:pt x="18808" y="48501"/>
                </a:lnTo>
                <a:lnTo>
                  <a:pt x="18808" y="15646"/>
                </a:lnTo>
                <a:lnTo>
                  <a:pt x="23520" y="15201"/>
                </a:lnTo>
                <a:lnTo>
                  <a:pt x="29679" y="14795"/>
                </a:lnTo>
                <a:lnTo>
                  <a:pt x="79038" y="14719"/>
                </a:lnTo>
                <a:lnTo>
                  <a:pt x="78092" y="12826"/>
                </a:lnTo>
                <a:lnTo>
                  <a:pt x="75361" y="9855"/>
                </a:lnTo>
                <a:lnTo>
                  <a:pt x="67957" y="4991"/>
                </a:lnTo>
                <a:lnTo>
                  <a:pt x="63334" y="3136"/>
                </a:lnTo>
                <a:lnTo>
                  <a:pt x="52197" y="647"/>
                </a:lnTo>
                <a:lnTo>
                  <a:pt x="45592" y="0"/>
                </a:lnTo>
                <a:close/>
              </a:path>
              <a:path w="87629" h="115569">
                <a:moveTo>
                  <a:pt x="80518" y="61531"/>
                </a:moveTo>
                <a:lnTo>
                  <a:pt x="42862" y="61531"/>
                </a:lnTo>
                <a:lnTo>
                  <a:pt x="47294" y="61937"/>
                </a:lnTo>
                <a:lnTo>
                  <a:pt x="54724" y="63500"/>
                </a:lnTo>
                <a:lnTo>
                  <a:pt x="67081" y="77330"/>
                </a:lnTo>
                <a:lnTo>
                  <a:pt x="67081" y="83527"/>
                </a:lnTo>
                <a:lnTo>
                  <a:pt x="51193" y="99009"/>
                </a:lnTo>
                <a:lnTo>
                  <a:pt x="47574" y="99936"/>
                </a:lnTo>
                <a:lnTo>
                  <a:pt x="43230" y="100380"/>
                </a:lnTo>
                <a:lnTo>
                  <a:pt x="81027" y="100380"/>
                </a:lnTo>
                <a:lnTo>
                  <a:pt x="81800" y="99491"/>
                </a:lnTo>
                <a:lnTo>
                  <a:pt x="83921" y="95110"/>
                </a:lnTo>
                <a:lnTo>
                  <a:pt x="86055" y="90766"/>
                </a:lnTo>
                <a:lnTo>
                  <a:pt x="86987" y="86296"/>
                </a:lnTo>
                <a:lnTo>
                  <a:pt x="87096" y="73037"/>
                </a:lnTo>
                <a:lnTo>
                  <a:pt x="85128" y="67119"/>
                </a:lnTo>
                <a:lnTo>
                  <a:pt x="80518" y="61531"/>
                </a:lnTo>
                <a:close/>
              </a:path>
              <a:path w="87629" h="115569">
                <a:moveTo>
                  <a:pt x="79038" y="14719"/>
                </a:moveTo>
                <a:lnTo>
                  <a:pt x="41655" y="14719"/>
                </a:lnTo>
                <a:lnTo>
                  <a:pt x="45796" y="15087"/>
                </a:lnTo>
                <a:lnTo>
                  <a:pt x="49225" y="15760"/>
                </a:lnTo>
                <a:lnTo>
                  <a:pt x="63690" y="28435"/>
                </a:lnTo>
                <a:lnTo>
                  <a:pt x="63690" y="36639"/>
                </a:lnTo>
                <a:lnTo>
                  <a:pt x="61569" y="40982"/>
                </a:lnTo>
                <a:lnTo>
                  <a:pt x="52959" y="47015"/>
                </a:lnTo>
                <a:lnTo>
                  <a:pt x="46761" y="48501"/>
                </a:lnTo>
                <a:lnTo>
                  <a:pt x="73806" y="48501"/>
                </a:lnTo>
                <a:lnTo>
                  <a:pt x="74561" y="48018"/>
                </a:lnTo>
                <a:lnTo>
                  <a:pt x="80911" y="39535"/>
                </a:lnTo>
                <a:lnTo>
                  <a:pt x="82524" y="34417"/>
                </a:lnTo>
                <a:lnTo>
                  <a:pt x="82524" y="23926"/>
                </a:lnTo>
                <a:lnTo>
                  <a:pt x="81635" y="19913"/>
                </a:lnTo>
                <a:lnTo>
                  <a:pt x="79038" y="14719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4463618" y="1978215"/>
            <a:ext cx="83820" cy="116839"/>
          </a:xfrm>
          <a:custGeom>
            <a:avLst/>
            <a:gdLst/>
            <a:ahLst/>
            <a:cxnLst/>
            <a:rect l="l" t="t" r="r" b="b"/>
            <a:pathLst>
              <a:path w="83820" h="116839">
                <a:moveTo>
                  <a:pt x="52920" y="0"/>
                </a:moveTo>
                <a:lnTo>
                  <a:pt x="42557" y="0"/>
                </a:lnTo>
                <a:lnTo>
                  <a:pt x="36029" y="1168"/>
                </a:lnTo>
                <a:lnTo>
                  <a:pt x="3822" y="32537"/>
                </a:lnTo>
                <a:lnTo>
                  <a:pt x="0" y="68643"/>
                </a:lnTo>
                <a:lnTo>
                  <a:pt x="1041" y="76733"/>
                </a:lnTo>
                <a:lnTo>
                  <a:pt x="5232" y="90766"/>
                </a:lnTo>
                <a:lnTo>
                  <a:pt x="8242" y="96723"/>
                </a:lnTo>
                <a:lnTo>
                  <a:pt x="12230" y="101549"/>
                </a:lnTo>
                <a:lnTo>
                  <a:pt x="16167" y="106375"/>
                </a:lnTo>
                <a:lnTo>
                  <a:pt x="21107" y="110032"/>
                </a:lnTo>
                <a:lnTo>
                  <a:pt x="27025" y="112522"/>
                </a:lnTo>
                <a:lnTo>
                  <a:pt x="32892" y="115062"/>
                </a:lnTo>
                <a:lnTo>
                  <a:pt x="39649" y="116306"/>
                </a:lnTo>
                <a:lnTo>
                  <a:pt x="50990" y="116306"/>
                </a:lnTo>
                <a:lnTo>
                  <a:pt x="54571" y="115951"/>
                </a:lnTo>
                <a:lnTo>
                  <a:pt x="58026" y="115227"/>
                </a:lnTo>
                <a:lnTo>
                  <a:pt x="61493" y="114541"/>
                </a:lnTo>
                <a:lnTo>
                  <a:pt x="80594" y="104838"/>
                </a:lnTo>
                <a:lnTo>
                  <a:pt x="81597" y="103873"/>
                </a:lnTo>
                <a:lnTo>
                  <a:pt x="83517" y="99415"/>
                </a:lnTo>
                <a:lnTo>
                  <a:pt x="45046" y="99415"/>
                </a:lnTo>
                <a:lnTo>
                  <a:pt x="40855" y="98577"/>
                </a:lnTo>
                <a:lnTo>
                  <a:pt x="20269" y="65189"/>
                </a:lnTo>
                <a:lnTo>
                  <a:pt x="20269" y="58394"/>
                </a:lnTo>
                <a:lnTo>
                  <a:pt x="32740" y="19989"/>
                </a:lnTo>
                <a:lnTo>
                  <a:pt x="39928" y="16408"/>
                </a:lnTo>
                <a:lnTo>
                  <a:pt x="83063" y="16408"/>
                </a:lnTo>
                <a:lnTo>
                  <a:pt x="83045" y="16205"/>
                </a:lnTo>
                <a:lnTo>
                  <a:pt x="75285" y="6997"/>
                </a:lnTo>
                <a:lnTo>
                  <a:pt x="73228" y="5626"/>
                </a:lnTo>
                <a:lnTo>
                  <a:pt x="59359" y="965"/>
                </a:lnTo>
                <a:lnTo>
                  <a:pt x="56184" y="317"/>
                </a:lnTo>
                <a:lnTo>
                  <a:pt x="52920" y="0"/>
                </a:lnTo>
                <a:close/>
              </a:path>
              <a:path w="83820" h="116839">
                <a:moveTo>
                  <a:pt x="81076" y="85902"/>
                </a:moveTo>
                <a:lnTo>
                  <a:pt x="79590" y="85902"/>
                </a:lnTo>
                <a:lnTo>
                  <a:pt x="78308" y="86588"/>
                </a:lnTo>
                <a:lnTo>
                  <a:pt x="76619" y="87998"/>
                </a:lnTo>
                <a:lnTo>
                  <a:pt x="74917" y="89357"/>
                </a:lnTo>
                <a:lnTo>
                  <a:pt x="54254" y="99415"/>
                </a:lnTo>
                <a:lnTo>
                  <a:pt x="83517" y="99415"/>
                </a:lnTo>
                <a:lnTo>
                  <a:pt x="83685" y="95872"/>
                </a:lnTo>
                <a:lnTo>
                  <a:pt x="83569" y="90766"/>
                </a:lnTo>
                <a:lnTo>
                  <a:pt x="83451" y="89649"/>
                </a:lnTo>
                <a:lnTo>
                  <a:pt x="83248" y="88722"/>
                </a:lnTo>
                <a:lnTo>
                  <a:pt x="82689" y="87223"/>
                </a:lnTo>
                <a:lnTo>
                  <a:pt x="82359" y="86702"/>
                </a:lnTo>
                <a:lnTo>
                  <a:pt x="81559" y="86067"/>
                </a:lnTo>
                <a:lnTo>
                  <a:pt x="81076" y="85902"/>
                </a:lnTo>
                <a:close/>
              </a:path>
              <a:path w="83820" h="116839">
                <a:moveTo>
                  <a:pt x="83063" y="16408"/>
                </a:moveTo>
                <a:lnTo>
                  <a:pt x="53848" y="16408"/>
                </a:lnTo>
                <a:lnTo>
                  <a:pt x="57785" y="17056"/>
                </a:lnTo>
                <a:lnTo>
                  <a:pt x="64465" y="19672"/>
                </a:lnTo>
                <a:lnTo>
                  <a:pt x="67322" y="21120"/>
                </a:lnTo>
                <a:lnTo>
                  <a:pt x="72072" y="24257"/>
                </a:lnTo>
                <a:lnTo>
                  <a:pt x="74002" y="25692"/>
                </a:lnTo>
                <a:lnTo>
                  <a:pt x="77063" y="28308"/>
                </a:lnTo>
                <a:lnTo>
                  <a:pt x="78422" y="28956"/>
                </a:lnTo>
                <a:lnTo>
                  <a:pt x="80632" y="28956"/>
                </a:lnTo>
                <a:lnTo>
                  <a:pt x="81483" y="28359"/>
                </a:lnTo>
                <a:lnTo>
                  <a:pt x="82207" y="27139"/>
                </a:lnTo>
                <a:lnTo>
                  <a:pt x="82880" y="25895"/>
                </a:lnTo>
                <a:lnTo>
                  <a:pt x="83164" y="24257"/>
                </a:lnTo>
                <a:lnTo>
                  <a:pt x="83063" y="1640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572495" y="1977974"/>
            <a:ext cx="97790" cy="116839"/>
          </a:xfrm>
          <a:custGeom>
            <a:avLst/>
            <a:gdLst/>
            <a:ahLst/>
            <a:cxnLst/>
            <a:rect l="l" t="t" r="r" b="b"/>
            <a:pathLst>
              <a:path w="97789" h="116839">
                <a:moveTo>
                  <a:pt x="59194" y="0"/>
                </a:moveTo>
                <a:lnTo>
                  <a:pt x="43103" y="0"/>
                </a:lnTo>
                <a:lnTo>
                  <a:pt x="36068" y="1371"/>
                </a:lnTo>
                <a:lnTo>
                  <a:pt x="5867" y="26987"/>
                </a:lnTo>
                <a:lnTo>
                  <a:pt x="0" y="49707"/>
                </a:lnTo>
                <a:lnTo>
                  <a:pt x="84" y="61607"/>
                </a:lnTo>
                <a:lnTo>
                  <a:pt x="17970" y="106857"/>
                </a:lnTo>
                <a:lnTo>
                  <a:pt x="30137" y="112928"/>
                </a:lnTo>
                <a:lnTo>
                  <a:pt x="36588" y="115341"/>
                </a:lnTo>
                <a:lnTo>
                  <a:pt x="44196" y="116547"/>
                </a:lnTo>
                <a:lnTo>
                  <a:pt x="57950" y="116547"/>
                </a:lnTo>
                <a:lnTo>
                  <a:pt x="62649" y="116192"/>
                </a:lnTo>
                <a:lnTo>
                  <a:pt x="67081" y="115417"/>
                </a:lnTo>
                <a:lnTo>
                  <a:pt x="71500" y="114693"/>
                </a:lnTo>
                <a:lnTo>
                  <a:pt x="92771" y="100863"/>
                </a:lnTo>
                <a:lnTo>
                  <a:pt x="48463" y="100863"/>
                </a:lnTo>
                <a:lnTo>
                  <a:pt x="43065" y="99936"/>
                </a:lnTo>
                <a:lnTo>
                  <a:pt x="20269" y="68160"/>
                </a:lnTo>
                <a:lnTo>
                  <a:pt x="20269" y="62255"/>
                </a:lnTo>
                <a:lnTo>
                  <a:pt x="91897" y="62255"/>
                </a:lnTo>
                <a:lnTo>
                  <a:pt x="93662" y="61607"/>
                </a:lnTo>
                <a:lnTo>
                  <a:pt x="95186" y="60325"/>
                </a:lnTo>
                <a:lnTo>
                  <a:pt x="96710" y="59004"/>
                </a:lnTo>
                <a:lnTo>
                  <a:pt x="97485" y="56832"/>
                </a:lnTo>
                <a:lnTo>
                  <a:pt x="97485" y="48018"/>
                </a:lnTo>
                <a:lnTo>
                  <a:pt x="20269" y="48018"/>
                </a:lnTo>
                <a:lnTo>
                  <a:pt x="20421" y="43675"/>
                </a:lnTo>
                <a:lnTo>
                  <a:pt x="45110" y="15201"/>
                </a:lnTo>
                <a:lnTo>
                  <a:pt x="86875" y="15201"/>
                </a:lnTo>
                <a:lnTo>
                  <a:pt x="82765" y="10299"/>
                </a:lnTo>
                <a:lnTo>
                  <a:pt x="77977" y="6680"/>
                </a:lnTo>
                <a:lnTo>
                  <a:pt x="72097" y="4025"/>
                </a:lnTo>
                <a:lnTo>
                  <a:pt x="66268" y="1320"/>
                </a:lnTo>
                <a:lnTo>
                  <a:pt x="59194" y="0"/>
                </a:lnTo>
                <a:close/>
              </a:path>
              <a:path w="97789" h="116839">
                <a:moveTo>
                  <a:pt x="88747" y="92900"/>
                </a:moveTo>
                <a:lnTo>
                  <a:pt x="87388" y="93306"/>
                </a:lnTo>
                <a:lnTo>
                  <a:pt x="85534" y="94145"/>
                </a:lnTo>
                <a:lnTo>
                  <a:pt x="83680" y="94945"/>
                </a:lnTo>
                <a:lnTo>
                  <a:pt x="81318" y="95872"/>
                </a:lnTo>
                <a:lnTo>
                  <a:pt x="75603" y="97891"/>
                </a:lnTo>
                <a:lnTo>
                  <a:pt x="72186" y="98818"/>
                </a:lnTo>
                <a:lnTo>
                  <a:pt x="68237" y="99618"/>
                </a:lnTo>
                <a:lnTo>
                  <a:pt x="64338" y="100456"/>
                </a:lnTo>
                <a:lnTo>
                  <a:pt x="59842" y="100863"/>
                </a:lnTo>
                <a:lnTo>
                  <a:pt x="92771" y="100863"/>
                </a:lnTo>
                <a:lnTo>
                  <a:pt x="92667" y="96316"/>
                </a:lnTo>
                <a:lnTo>
                  <a:pt x="92608" y="95834"/>
                </a:lnTo>
                <a:lnTo>
                  <a:pt x="92417" y="95072"/>
                </a:lnTo>
                <a:lnTo>
                  <a:pt x="92176" y="94551"/>
                </a:lnTo>
                <a:lnTo>
                  <a:pt x="91973" y="93992"/>
                </a:lnTo>
                <a:lnTo>
                  <a:pt x="91605" y="93586"/>
                </a:lnTo>
                <a:lnTo>
                  <a:pt x="91211" y="93306"/>
                </a:lnTo>
                <a:lnTo>
                  <a:pt x="90766" y="93027"/>
                </a:lnTo>
                <a:lnTo>
                  <a:pt x="88747" y="92900"/>
                </a:lnTo>
                <a:close/>
              </a:path>
              <a:path w="97789" h="116839">
                <a:moveTo>
                  <a:pt x="86875" y="15201"/>
                </a:moveTo>
                <a:lnTo>
                  <a:pt x="59309" y="15201"/>
                </a:lnTo>
                <a:lnTo>
                  <a:pt x="66357" y="18097"/>
                </a:lnTo>
                <a:lnTo>
                  <a:pt x="75920" y="29756"/>
                </a:lnTo>
                <a:lnTo>
                  <a:pt x="78181" y="37807"/>
                </a:lnTo>
                <a:lnTo>
                  <a:pt x="77939" y="48018"/>
                </a:lnTo>
                <a:lnTo>
                  <a:pt x="97485" y="48018"/>
                </a:lnTo>
                <a:lnTo>
                  <a:pt x="97485" y="43306"/>
                </a:lnTo>
                <a:lnTo>
                  <a:pt x="96596" y="36791"/>
                </a:lnTo>
                <a:lnTo>
                  <a:pt x="93052" y="24612"/>
                </a:lnTo>
                <a:lnTo>
                  <a:pt x="90284" y="19303"/>
                </a:lnTo>
                <a:lnTo>
                  <a:pt x="86875" y="15201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4691918" y="1979701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7894" y="38"/>
                </a:moveTo>
                <a:lnTo>
                  <a:pt x="1912" y="3822"/>
                </a:lnTo>
                <a:lnTo>
                  <a:pt x="2268" y="4749"/>
                </a:lnTo>
                <a:lnTo>
                  <a:pt x="2877" y="5867"/>
                </a:lnTo>
                <a:lnTo>
                  <a:pt x="34119" y="55740"/>
                </a:lnTo>
                <a:lnTo>
                  <a:pt x="1099" y="107467"/>
                </a:lnTo>
                <a:lnTo>
                  <a:pt x="413" y="108585"/>
                </a:lnTo>
                <a:lnTo>
                  <a:pt x="20" y="109512"/>
                </a:lnTo>
                <a:lnTo>
                  <a:pt x="0" y="111125"/>
                </a:lnTo>
                <a:lnTo>
                  <a:pt x="261" y="111607"/>
                </a:lnTo>
                <a:lnTo>
                  <a:pt x="1582" y="112522"/>
                </a:lnTo>
                <a:lnTo>
                  <a:pt x="2674" y="112890"/>
                </a:lnTo>
                <a:lnTo>
                  <a:pt x="5570" y="113296"/>
                </a:lnTo>
                <a:lnTo>
                  <a:pt x="13685" y="113334"/>
                </a:lnTo>
                <a:lnTo>
                  <a:pt x="16339" y="113093"/>
                </a:lnTo>
                <a:lnTo>
                  <a:pt x="21254" y="110070"/>
                </a:lnTo>
                <a:lnTo>
                  <a:pt x="46591" y="67970"/>
                </a:lnTo>
                <a:lnTo>
                  <a:pt x="68765" y="67970"/>
                </a:lnTo>
                <a:lnTo>
                  <a:pt x="60738" y="55143"/>
                </a:lnTo>
                <a:lnTo>
                  <a:pt x="68682" y="42506"/>
                </a:lnTo>
                <a:lnTo>
                  <a:pt x="48115" y="42506"/>
                </a:lnTo>
                <a:lnTo>
                  <a:pt x="23667" y="2501"/>
                </a:lnTo>
                <a:lnTo>
                  <a:pt x="23299" y="2019"/>
                </a:lnTo>
                <a:lnTo>
                  <a:pt x="22499" y="1206"/>
                </a:lnTo>
                <a:lnTo>
                  <a:pt x="21940" y="888"/>
                </a:lnTo>
                <a:lnTo>
                  <a:pt x="21007" y="647"/>
                </a:lnTo>
                <a:lnTo>
                  <a:pt x="20365" y="444"/>
                </a:lnTo>
                <a:lnTo>
                  <a:pt x="19286" y="241"/>
                </a:lnTo>
                <a:lnTo>
                  <a:pt x="7894" y="38"/>
                </a:lnTo>
                <a:close/>
              </a:path>
              <a:path w="94614" h="113664">
                <a:moveTo>
                  <a:pt x="68765" y="67970"/>
                </a:moveTo>
                <a:lnTo>
                  <a:pt x="46591" y="67970"/>
                </a:lnTo>
                <a:lnTo>
                  <a:pt x="72041" y="110070"/>
                </a:lnTo>
                <a:lnTo>
                  <a:pt x="72372" y="110642"/>
                </a:lnTo>
                <a:lnTo>
                  <a:pt x="88374" y="113296"/>
                </a:lnTo>
                <a:lnTo>
                  <a:pt x="91434" y="112890"/>
                </a:lnTo>
                <a:lnTo>
                  <a:pt x="94444" y="109512"/>
                </a:lnTo>
                <a:lnTo>
                  <a:pt x="94127" y="108585"/>
                </a:lnTo>
                <a:lnTo>
                  <a:pt x="93479" y="107467"/>
                </a:lnTo>
                <a:lnTo>
                  <a:pt x="68765" y="67970"/>
                </a:lnTo>
                <a:close/>
              </a:path>
              <a:path w="94614" h="113664">
                <a:moveTo>
                  <a:pt x="79318" y="0"/>
                </a:moveTo>
                <a:lnTo>
                  <a:pt x="71578" y="4749"/>
                </a:lnTo>
                <a:lnTo>
                  <a:pt x="48115" y="42506"/>
                </a:lnTo>
                <a:lnTo>
                  <a:pt x="68682" y="42506"/>
                </a:lnTo>
                <a:lnTo>
                  <a:pt x="91714" y="5867"/>
                </a:lnTo>
                <a:lnTo>
                  <a:pt x="92438" y="4673"/>
                </a:lnTo>
                <a:lnTo>
                  <a:pt x="92751" y="3822"/>
                </a:lnTo>
                <a:lnTo>
                  <a:pt x="92865" y="3022"/>
                </a:lnTo>
                <a:lnTo>
                  <a:pt x="92905" y="2019"/>
                </a:lnTo>
                <a:lnTo>
                  <a:pt x="92679" y="1536"/>
                </a:lnTo>
                <a:lnTo>
                  <a:pt x="91231" y="647"/>
                </a:lnTo>
                <a:lnTo>
                  <a:pt x="90190" y="368"/>
                </a:lnTo>
                <a:lnTo>
                  <a:pt x="87243" y="38"/>
                </a:lnTo>
                <a:lnTo>
                  <a:pt x="79318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859299" y="1978698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29" h="115569">
                <a:moveTo>
                  <a:pt x="45605" y="0"/>
                </a:moveTo>
                <a:lnTo>
                  <a:pt x="30086" y="114"/>
                </a:lnTo>
                <a:lnTo>
                  <a:pt x="24980" y="279"/>
                </a:lnTo>
                <a:lnTo>
                  <a:pt x="20078" y="520"/>
                </a:lnTo>
                <a:lnTo>
                  <a:pt x="17703" y="685"/>
                </a:lnTo>
                <a:lnTo>
                  <a:pt x="15405" y="800"/>
                </a:lnTo>
                <a:lnTo>
                  <a:pt x="0" y="8686"/>
                </a:lnTo>
                <a:lnTo>
                  <a:pt x="0" y="106502"/>
                </a:lnTo>
                <a:lnTo>
                  <a:pt x="15849" y="114376"/>
                </a:lnTo>
                <a:lnTo>
                  <a:pt x="20358" y="114693"/>
                </a:lnTo>
                <a:lnTo>
                  <a:pt x="24904" y="114935"/>
                </a:lnTo>
                <a:lnTo>
                  <a:pt x="45491" y="115100"/>
                </a:lnTo>
                <a:lnTo>
                  <a:pt x="52730" y="114338"/>
                </a:lnTo>
                <a:lnTo>
                  <a:pt x="65163" y="111277"/>
                </a:lnTo>
                <a:lnTo>
                  <a:pt x="70345" y="109029"/>
                </a:lnTo>
                <a:lnTo>
                  <a:pt x="78663" y="103111"/>
                </a:lnTo>
                <a:lnTo>
                  <a:pt x="81039" y="100380"/>
                </a:lnTo>
                <a:lnTo>
                  <a:pt x="43243" y="100380"/>
                </a:lnTo>
                <a:lnTo>
                  <a:pt x="35153" y="100342"/>
                </a:lnTo>
                <a:lnTo>
                  <a:pt x="18821" y="99098"/>
                </a:lnTo>
                <a:lnTo>
                  <a:pt x="18821" y="61531"/>
                </a:lnTo>
                <a:lnTo>
                  <a:pt x="80530" y="61531"/>
                </a:lnTo>
                <a:lnTo>
                  <a:pt x="77304" y="57670"/>
                </a:lnTo>
                <a:lnTo>
                  <a:pt x="71424" y="54495"/>
                </a:lnTo>
                <a:lnTo>
                  <a:pt x="63665" y="52844"/>
                </a:lnTo>
                <a:lnTo>
                  <a:pt x="69862" y="51028"/>
                </a:lnTo>
                <a:lnTo>
                  <a:pt x="73818" y="48501"/>
                </a:lnTo>
                <a:lnTo>
                  <a:pt x="18821" y="48501"/>
                </a:lnTo>
                <a:lnTo>
                  <a:pt x="18821" y="15646"/>
                </a:lnTo>
                <a:lnTo>
                  <a:pt x="23533" y="15201"/>
                </a:lnTo>
                <a:lnTo>
                  <a:pt x="29692" y="14795"/>
                </a:lnTo>
                <a:lnTo>
                  <a:pt x="79051" y="14719"/>
                </a:lnTo>
                <a:lnTo>
                  <a:pt x="78104" y="12826"/>
                </a:lnTo>
                <a:lnTo>
                  <a:pt x="75374" y="9855"/>
                </a:lnTo>
                <a:lnTo>
                  <a:pt x="67970" y="4991"/>
                </a:lnTo>
                <a:lnTo>
                  <a:pt x="63347" y="3136"/>
                </a:lnTo>
                <a:lnTo>
                  <a:pt x="52209" y="647"/>
                </a:lnTo>
                <a:lnTo>
                  <a:pt x="45605" y="0"/>
                </a:lnTo>
                <a:close/>
              </a:path>
              <a:path w="87629" h="115569">
                <a:moveTo>
                  <a:pt x="80530" y="61531"/>
                </a:moveTo>
                <a:lnTo>
                  <a:pt x="42875" y="61531"/>
                </a:lnTo>
                <a:lnTo>
                  <a:pt x="47307" y="61937"/>
                </a:lnTo>
                <a:lnTo>
                  <a:pt x="54737" y="63500"/>
                </a:lnTo>
                <a:lnTo>
                  <a:pt x="67081" y="77330"/>
                </a:lnTo>
                <a:lnTo>
                  <a:pt x="67081" y="83527"/>
                </a:lnTo>
                <a:lnTo>
                  <a:pt x="51206" y="99009"/>
                </a:lnTo>
                <a:lnTo>
                  <a:pt x="47586" y="99936"/>
                </a:lnTo>
                <a:lnTo>
                  <a:pt x="43243" y="100380"/>
                </a:lnTo>
                <a:lnTo>
                  <a:pt x="81039" y="100380"/>
                </a:lnTo>
                <a:lnTo>
                  <a:pt x="81813" y="99491"/>
                </a:lnTo>
                <a:lnTo>
                  <a:pt x="83934" y="95110"/>
                </a:lnTo>
                <a:lnTo>
                  <a:pt x="86067" y="90766"/>
                </a:lnTo>
                <a:lnTo>
                  <a:pt x="87000" y="86296"/>
                </a:lnTo>
                <a:lnTo>
                  <a:pt x="87109" y="73037"/>
                </a:lnTo>
                <a:lnTo>
                  <a:pt x="85140" y="67119"/>
                </a:lnTo>
                <a:lnTo>
                  <a:pt x="80530" y="61531"/>
                </a:lnTo>
                <a:close/>
              </a:path>
              <a:path w="87629" h="115569">
                <a:moveTo>
                  <a:pt x="79051" y="14719"/>
                </a:moveTo>
                <a:lnTo>
                  <a:pt x="41668" y="14719"/>
                </a:lnTo>
                <a:lnTo>
                  <a:pt x="45808" y="15087"/>
                </a:lnTo>
                <a:lnTo>
                  <a:pt x="49237" y="15760"/>
                </a:lnTo>
                <a:lnTo>
                  <a:pt x="63703" y="28435"/>
                </a:lnTo>
                <a:lnTo>
                  <a:pt x="63703" y="36639"/>
                </a:lnTo>
                <a:lnTo>
                  <a:pt x="61582" y="40982"/>
                </a:lnTo>
                <a:lnTo>
                  <a:pt x="52971" y="47015"/>
                </a:lnTo>
                <a:lnTo>
                  <a:pt x="46774" y="48501"/>
                </a:lnTo>
                <a:lnTo>
                  <a:pt x="73818" y="48501"/>
                </a:lnTo>
                <a:lnTo>
                  <a:pt x="74574" y="48018"/>
                </a:lnTo>
                <a:lnTo>
                  <a:pt x="80924" y="39535"/>
                </a:lnTo>
                <a:lnTo>
                  <a:pt x="82537" y="34417"/>
                </a:lnTo>
                <a:lnTo>
                  <a:pt x="82537" y="23926"/>
                </a:lnTo>
                <a:lnTo>
                  <a:pt x="81648" y="19913"/>
                </a:lnTo>
                <a:lnTo>
                  <a:pt x="79051" y="14719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981635" y="1979663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4" h="113664">
                <a:moveTo>
                  <a:pt x="13236" y="0"/>
                </a:moveTo>
                <a:lnTo>
                  <a:pt x="6086" y="38"/>
                </a:lnTo>
                <a:lnTo>
                  <a:pt x="3546" y="279"/>
                </a:lnTo>
                <a:lnTo>
                  <a:pt x="2543" y="520"/>
                </a:lnTo>
                <a:lnTo>
                  <a:pt x="1715" y="888"/>
                </a:lnTo>
                <a:lnTo>
                  <a:pt x="1057" y="1130"/>
                </a:lnTo>
                <a:lnTo>
                  <a:pt x="587" y="1485"/>
                </a:lnTo>
                <a:lnTo>
                  <a:pt x="463" y="1650"/>
                </a:lnTo>
                <a:lnTo>
                  <a:pt x="44" y="2374"/>
                </a:lnTo>
                <a:lnTo>
                  <a:pt x="0" y="110959"/>
                </a:lnTo>
                <a:lnTo>
                  <a:pt x="536" y="111887"/>
                </a:lnTo>
                <a:lnTo>
                  <a:pt x="1019" y="112242"/>
                </a:lnTo>
                <a:lnTo>
                  <a:pt x="1705" y="112522"/>
                </a:lnTo>
                <a:lnTo>
                  <a:pt x="2340" y="112814"/>
                </a:lnTo>
                <a:lnTo>
                  <a:pt x="3229" y="113004"/>
                </a:lnTo>
                <a:lnTo>
                  <a:pt x="5438" y="113334"/>
                </a:lnTo>
                <a:lnTo>
                  <a:pt x="11395" y="113372"/>
                </a:lnTo>
                <a:lnTo>
                  <a:pt x="13439" y="113131"/>
                </a:lnTo>
                <a:lnTo>
                  <a:pt x="37630" y="83134"/>
                </a:lnTo>
                <a:lnTo>
                  <a:pt x="18558" y="83134"/>
                </a:lnTo>
                <a:lnTo>
                  <a:pt x="18799" y="80111"/>
                </a:lnTo>
                <a:lnTo>
                  <a:pt x="18989" y="77139"/>
                </a:lnTo>
                <a:lnTo>
                  <a:pt x="19298" y="71462"/>
                </a:lnTo>
                <a:lnTo>
                  <a:pt x="19396" y="2374"/>
                </a:lnTo>
                <a:lnTo>
                  <a:pt x="18672" y="1485"/>
                </a:lnTo>
                <a:lnTo>
                  <a:pt x="15852" y="279"/>
                </a:lnTo>
                <a:lnTo>
                  <a:pt x="13236" y="0"/>
                </a:lnTo>
                <a:close/>
              </a:path>
              <a:path w="94614" h="113664">
                <a:moveTo>
                  <a:pt x="94114" y="30048"/>
                </a:moveTo>
                <a:lnTo>
                  <a:pt x="75492" y="30048"/>
                </a:lnTo>
                <a:lnTo>
                  <a:pt x="75245" y="33223"/>
                </a:lnTo>
                <a:lnTo>
                  <a:pt x="75058" y="36271"/>
                </a:lnTo>
                <a:lnTo>
                  <a:pt x="74730" y="42633"/>
                </a:lnTo>
                <a:lnTo>
                  <a:pt x="74653" y="110439"/>
                </a:lnTo>
                <a:lnTo>
                  <a:pt x="74844" y="110959"/>
                </a:lnTo>
                <a:lnTo>
                  <a:pt x="75454" y="111887"/>
                </a:lnTo>
                <a:lnTo>
                  <a:pt x="75974" y="112242"/>
                </a:lnTo>
                <a:lnTo>
                  <a:pt x="76787" y="112522"/>
                </a:lnTo>
                <a:lnTo>
                  <a:pt x="77549" y="112814"/>
                </a:lnTo>
                <a:lnTo>
                  <a:pt x="78590" y="113004"/>
                </a:lnTo>
                <a:lnTo>
                  <a:pt x="81092" y="113334"/>
                </a:lnTo>
                <a:lnTo>
                  <a:pt x="88001" y="113334"/>
                </a:lnTo>
                <a:lnTo>
                  <a:pt x="90503" y="113004"/>
                </a:lnTo>
                <a:lnTo>
                  <a:pt x="91506" y="112814"/>
                </a:lnTo>
                <a:lnTo>
                  <a:pt x="92179" y="112522"/>
                </a:lnTo>
                <a:lnTo>
                  <a:pt x="92916" y="112242"/>
                </a:lnTo>
                <a:lnTo>
                  <a:pt x="93399" y="111887"/>
                </a:lnTo>
                <a:lnTo>
                  <a:pt x="94046" y="110921"/>
                </a:lnTo>
                <a:lnTo>
                  <a:pt x="94199" y="110439"/>
                </a:lnTo>
                <a:lnTo>
                  <a:pt x="94114" y="30048"/>
                </a:lnTo>
                <a:close/>
              </a:path>
              <a:path w="94614" h="113664">
                <a:moveTo>
                  <a:pt x="82489" y="203"/>
                </a:moveTo>
                <a:lnTo>
                  <a:pt x="80445" y="444"/>
                </a:lnTo>
                <a:lnTo>
                  <a:pt x="79556" y="596"/>
                </a:lnTo>
                <a:lnTo>
                  <a:pt x="78832" y="888"/>
                </a:lnTo>
                <a:lnTo>
                  <a:pt x="78070" y="1130"/>
                </a:lnTo>
                <a:lnTo>
                  <a:pt x="77428" y="1524"/>
                </a:lnTo>
                <a:lnTo>
                  <a:pt x="76419" y="2374"/>
                </a:lnTo>
                <a:lnTo>
                  <a:pt x="75936" y="2895"/>
                </a:lnTo>
                <a:lnTo>
                  <a:pt x="75492" y="3543"/>
                </a:lnTo>
                <a:lnTo>
                  <a:pt x="29975" y="65912"/>
                </a:lnTo>
                <a:lnTo>
                  <a:pt x="27879" y="68643"/>
                </a:lnTo>
                <a:lnTo>
                  <a:pt x="25873" y="71462"/>
                </a:lnTo>
                <a:lnTo>
                  <a:pt x="20361" y="80111"/>
                </a:lnTo>
                <a:lnTo>
                  <a:pt x="18558" y="83134"/>
                </a:lnTo>
                <a:lnTo>
                  <a:pt x="37630" y="83134"/>
                </a:lnTo>
                <a:lnTo>
                  <a:pt x="65205" y="45364"/>
                </a:lnTo>
                <a:lnTo>
                  <a:pt x="75492" y="30048"/>
                </a:lnTo>
                <a:lnTo>
                  <a:pt x="94114" y="30048"/>
                </a:lnTo>
                <a:lnTo>
                  <a:pt x="90821" y="444"/>
                </a:lnTo>
                <a:lnTo>
                  <a:pt x="82489" y="20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5103063" y="1980387"/>
            <a:ext cx="128905" cy="150495"/>
          </a:xfrm>
          <a:custGeom>
            <a:avLst/>
            <a:gdLst/>
            <a:ahLst/>
            <a:cxnLst/>
            <a:rect l="l" t="t" r="r" b="b"/>
            <a:pathLst>
              <a:path w="128904" h="150494">
                <a:moveTo>
                  <a:pt x="125679" y="95554"/>
                </a:moveTo>
                <a:lnTo>
                  <a:pt x="2819" y="95554"/>
                </a:lnTo>
                <a:lnTo>
                  <a:pt x="1574" y="95872"/>
                </a:lnTo>
                <a:lnTo>
                  <a:pt x="330" y="97129"/>
                </a:lnTo>
                <a:lnTo>
                  <a:pt x="0" y="98412"/>
                </a:lnTo>
                <a:lnTo>
                  <a:pt x="0" y="148081"/>
                </a:lnTo>
                <a:lnTo>
                  <a:pt x="5435" y="150494"/>
                </a:lnTo>
                <a:lnTo>
                  <a:pt x="11188" y="150494"/>
                </a:lnTo>
                <a:lnTo>
                  <a:pt x="16408" y="111963"/>
                </a:lnTo>
                <a:lnTo>
                  <a:pt x="128581" y="111963"/>
                </a:lnTo>
                <a:lnTo>
                  <a:pt x="128612" y="98412"/>
                </a:lnTo>
                <a:lnTo>
                  <a:pt x="128257" y="97129"/>
                </a:lnTo>
                <a:lnTo>
                  <a:pt x="127571" y="96481"/>
                </a:lnTo>
                <a:lnTo>
                  <a:pt x="126847" y="95872"/>
                </a:lnTo>
                <a:lnTo>
                  <a:pt x="125679" y="95554"/>
                </a:lnTo>
                <a:close/>
              </a:path>
              <a:path w="128904" h="150494">
                <a:moveTo>
                  <a:pt x="128581" y="111963"/>
                </a:moveTo>
                <a:lnTo>
                  <a:pt x="112204" y="111963"/>
                </a:lnTo>
                <a:lnTo>
                  <a:pt x="112331" y="148526"/>
                </a:lnTo>
                <a:lnTo>
                  <a:pt x="117551" y="150494"/>
                </a:lnTo>
                <a:lnTo>
                  <a:pt x="123190" y="150494"/>
                </a:lnTo>
                <a:lnTo>
                  <a:pt x="128581" y="111963"/>
                </a:lnTo>
                <a:close/>
              </a:path>
              <a:path w="128904" h="150494">
                <a:moveTo>
                  <a:pt x="105206" y="0"/>
                </a:moveTo>
                <a:lnTo>
                  <a:pt x="43561" y="0"/>
                </a:lnTo>
                <a:lnTo>
                  <a:pt x="42710" y="165"/>
                </a:lnTo>
                <a:lnTo>
                  <a:pt x="37215" y="16555"/>
                </a:lnTo>
                <a:lnTo>
                  <a:pt x="35996" y="25568"/>
                </a:lnTo>
                <a:lnTo>
                  <a:pt x="27432" y="66281"/>
                </a:lnTo>
                <a:lnTo>
                  <a:pt x="20358" y="83413"/>
                </a:lnTo>
                <a:lnTo>
                  <a:pt x="17856" y="87998"/>
                </a:lnTo>
                <a:lnTo>
                  <a:pt x="15125" y="92011"/>
                </a:lnTo>
                <a:lnTo>
                  <a:pt x="12192" y="95554"/>
                </a:lnTo>
                <a:lnTo>
                  <a:pt x="32296" y="95554"/>
                </a:lnTo>
                <a:lnTo>
                  <a:pt x="34671" y="92659"/>
                </a:lnTo>
                <a:lnTo>
                  <a:pt x="36957" y="89280"/>
                </a:lnTo>
                <a:lnTo>
                  <a:pt x="39128" y="85458"/>
                </a:lnTo>
                <a:lnTo>
                  <a:pt x="41338" y="81635"/>
                </a:lnTo>
                <a:lnTo>
                  <a:pt x="52427" y="41395"/>
                </a:lnTo>
                <a:lnTo>
                  <a:pt x="56222" y="15925"/>
                </a:lnTo>
                <a:lnTo>
                  <a:pt x="109308" y="15925"/>
                </a:lnTo>
                <a:lnTo>
                  <a:pt x="109308" y="4584"/>
                </a:lnTo>
                <a:lnTo>
                  <a:pt x="108788" y="2857"/>
                </a:lnTo>
                <a:lnTo>
                  <a:pt x="106654" y="558"/>
                </a:lnTo>
                <a:lnTo>
                  <a:pt x="105206" y="0"/>
                </a:lnTo>
                <a:close/>
              </a:path>
              <a:path w="128904" h="150494">
                <a:moveTo>
                  <a:pt x="109308" y="15925"/>
                </a:moveTo>
                <a:lnTo>
                  <a:pt x="89763" y="15925"/>
                </a:lnTo>
                <a:lnTo>
                  <a:pt x="89763" y="95554"/>
                </a:lnTo>
                <a:lnTo>
                  <a:pt x="109308" y="95554"/>
                </a:lnTo>
                <a:lnTo>
                  <a:pt x="109308" y="15925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5249938" y="1977974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62738" y="0"/>
                </a:moveTo>
                <a:lnTo>
                  <a:pt x="45008" y="0"/>
                </a:lnTo>
                <a:lnTo>
                  <a:pt x="37122" y="1447"/>
                </a:lnTo>
                <a:lnTo>
                  <a:pt x="5588" y="28155"/>
                </a:lnTo>
                <a:lnTo>
                  <a:pt x="0" y="50634"/>
                </a:lnTo>
                <a:lnTo>
                  <a:pt x="0" y="68249"/>
                </a:lnTo>
                <a:lnTo>
                  <a:pt x="17132" y="106298"/>
                </a:lnTo>
                <a:lnTo>
                  <a:pt x="43078" y="116547"/>
                </a:lnTo>
                <a:lnTo>
                  <a:pt x="60731" y="116547"/>
                </a:lnTo>
                <a:lnTo>
                  <a:pt x="68618" y="115061"/>
                </a:lnTo>
                <a:lnTo>
                  <a:pt x="82169" y="109194"/>
                </a:lnTo>
                <a:lnTo>
                  <a:pt x="87833" y="105079"/>
                </a:lnTo>
                <a:lnTo>
                  <a:pt x="92064" y="100139"/>
                </a:lnTo>
                <a:lnTo>
                  <a:pt x="46570" y="100139"/>
                </a:lnTo>
                <a:lnTo>
                  <a:pt x="41338" y="99021"/>
                </a:lnTo>
                <a:lnTo>
                  <a:pt x="21762" y="73761"/>
                </a:lnTo>
                <a:lnTo>
                  <a:pt x="20789" y="69214"/>
                </a:lnTo>
                <a:lnTo>
                  <a:pt x="20341" y="64503"/>
                </a:lnTo>
                <a:lnTo>
                  <a:pt x="20269" y="51879"/>
                </a:lnTo>
                <a:lnTo>
                  <a:pt x="20916" y="46291"/>
                </a:lnTo>
                <a:lnTo>
                  <a:pt x="22237" y="41186"/>
                </a:lnTo>
                <a:lnTo>
                  <a:pt x="23533" y="36067"/>
                </a:lnTo>
                <a:lnTo>
                  <a:pt x="47498" y="16167"/>
                </a:lnTo>
                <a:lnTo>
                  <a:pt x="93828" y="16167"/>
                </a:lnTo>
                <a:lnTo>
                  <a:pt x="88684" y="10248"/>
                </a:lnTo>
                <a:lnTo>
                  <a:pt x="83286" y="6476"/>
                </a:lnTo>
                <a:lnTo>
                  <a:pt x="70345" y="1282"/>
                </a:lnTo>
                <a:lnTo>
                  <a:pt x="62738" y="0"/>
                </a:lnTo>
                <a:close/>
              </a:path>
              <a:path w="106045" h="116839">
                <a:moveTo>
                  <a:pt x="93828" y="16167"/>
                </a:moveTo>
                <a:lnTo>
                  <a:pt x="59486" y="16167"/>
                </a:lnTo>
                <a:lnTo>
                  <a:pt x="64706" y="17297"/>
                </a:lnTo>
                <a:lnTo>
                  <a:pt x="68859" y="19545"/>
                </a:lnTo>
                <a:lnTo>
                  <a:pt x="73037" y="21755"/>
                </a:lnTo>
                <a:lnTo>
                  <a:pt x="76377" y="24815"/>
                </a:lnTo>
                <a:lnTo>
                  <a:pt x="78790" y="28676"/>
                </a:lnTo>
                <a:lnTo>
                  <a:pt x="81241" y="32537"/>
                </a:lnTo>
                <a:lnTo>
                  <a:pt x="83007" y="36995"/>
                </a:lnTo>
                <a:lnTo>
                  <a:pt x="84170" y="42671"/>
                </a:lnTo>
                <a:lnTo>
                  <a:pt x="85140" y="47218"/>
                </a:lnTo>
                <a:lnTo>
                  <a:pt x="85588" y="51879"/>
                </a:lnTo>
                <a:lnTo>
                  <a:pt x="85661" y="64503"/>
                </a:lnTo>
                <a:lnTo>
                  <a:pt x="85013" y="70142"/>
                </a:lnTo>
                <a:lnTo>
                  <a:pt x="58470" y="100139"/>
                </a:lnTo>
                <a:lnTo>
                  <a:pt x="92064" y="100139"/>
                </a:lnTo>
                <a:lnTo>
                  <a:pt x="96850" y="94551"/>
                </a:lnTo>
                <a:lnTo>
                  <a:pt x="100266" y="88277"/>
                </a:lnTo>
                <a:lnTo>
                  <a:pt x="102514" y="81038"/>
                </a:lnTo>
                <a:lnTo>
                  <a:pt x="104813" y="73761"/>
                </a:lnTo>
                <a:lnTo>
                  <a:pt x="105930" y="65798"/>
                </a:lnTo>
                <a:lnTo>
                  <a:pt x="105930" y="48259"/>
                </a:lnTo>
                <a:lnTo>
                  <a:pt x="104851" y="40297"/>
                </a:lnTo>
                <a:lnTo>
                  <a:pt x="102717" y="33223"/>
                </a:lnTo>
                <a:lnTo>
                  <a:pt x="100545" y="26136"/>
                </a:lnTo>
                <a:lnTo>
                  <a:pt x="97294" y="20154"/>
                </a:lnTo>
                <a:lnTo>
                  <a:pt x="93828" y="16167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5391264" y="1978698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29" h="115569">
                <a:moveTo>
                  <a:pt x="45605" y="0"/>
                </a:moveTo>
                <a:lnTo>
                  <a:pt x="30086" y="114"/>
                </a:lnTo>
                <a:lnTo>
                  <a:pt x="24980" y="279"/>
                </a:lnTo>
                <a:lnTo>
                  <a:pt x="20065" y="520"/>
                </a:lnTo>
                <a:lnTo>
                  <a:pt x="17691" y="685"/>
                </a:lnTo>
                <a:lnTo>
                  <a:pt x="15405" y="800"/>
                </a:lnTo>
                <a:lnTo>
                  <a:pt x="13068" y="965"/>
                </a:lnTo>
                <a:lnTo>
                  <a:pt x="10909" y="1168"/>
                </a:lnTo>
                <a:lnTo>
                  <a:pt x="8851" y="1409"/>
                </a:lnTo>
                <a:lnTo>
                  <a:pt x="5867" y="1727"/>
                </a:lnTo>
                <a:lnTo>
                  <a:pt x="3619" y="2730"/>
                </a:lnTo>
                <a:lnTo>
                  <a:pt x="723" y="6197"/>
                </a:lnTo>
                <a:lnTo>
                  <a:pt x="0" y="8686"/>
                </a:lnTo>
                <a:lnTo>
                  <a:pt x="0" y="106502"/>
                </a:lnTo>
                <a:lnTo>
                  <a:pt x="15849" y="114376"/>
                </a:lnTo>
                <a:lnTo>
                  <a:pt x="20358" y="114693"/>
                </a:lnTo>
                <a:lnTo>
                  <a:pt x="24891" y="114935"/>
                </a:lnTo>
                <a:lnTo>
                  <a:pt x="45491" y="115100"/>
                </a:lnTo>
                <a:lnTo>
                  <a:pt x="52730" y="114338"/>
                </a:lnTo>
                <a:lnTo>
                  <a:pt x="65150" y="111277"/>
                </a:lnTo>
                <a:lnTo>
                  <a:pt x="70345" y="109029"/>
                </a:lnTo>
                <a:lnTo>
                  <a:pt x="78663" y="103111"/>
                </a:lnTo>
                <a:lnTo>
                  <a:pt x="81030" y="100380"/>
                </a:lnTo>
                <a:lnTo>
                  <a:pt x="43230" y="100380"/>
                </a:lnTo>
                <a:lnTo>
                  <a:pt x="35153" y="100342"/>
                </a:lnTo>
                <a:lnTo>
                  <a:pt x="18821" y="99098"/>
                </a:lnTo>
                <a:lnTo>
                  <a:pt x="18821" y="61531"/>
                </a:lnTo>
                <a:lnTo>
                  <a:pt x="80528" y="61531"/>
                </a:lnTo>
                <a:lnTo>
                  <a:pt x="77292" y="57670"/>
                </a:lnTo>
                <a:lnTo>
                  <a:pt x="71424" y="54495"/>
                </a:lnTo>
                <a:lnTo>
                  <a:pt x="63665" y="52844"/>
                </a:lnTo>
                <a:lnTo>
                  <a:pt x="69862" y="51028"/>
                </a:lnTo>
                <a:lnTo>
                  <a:pt x="73808" y="48501"/>
                </a:lnTo>
                <a:lnTo>
                  <a:pt x="18821" y="48501"/>
                </a:lnTo>
                <a:lnTo>
                  <a:pt x="18821" y="15646"/>
                </a:lnTo>
                <a:lnTo>
                  <a:pt x="23533" y="15201"/>
                </a:lnTo>
                <a:lnTo>
                  <a:pt x="29679" y="14795"/>
                </a:lnTo>
                <a:lnTo>
                  <a:pt x="79051" y="14719"/>
                </a:lnTo>
                <a:lnTo>
                  <a:pt x="78104" y="12826"/>
                </a:lnTo>
                <a:lnTo>
                  <a:pt x="52197" y="647"/>
                </a:lnTo>
                <a:lnTo>
                  <a:pt x="45605" y="0"/>
                </a:lnTo>
                <a:close/>
              </a:path>
              <a:path w="87629" h="115569">
                <a:moveTo>
                  <a:pt x="80528" y="61531"/>
                </a:moveTo>
                <a:lnTo>
                  <a:pt x="42875" y="61531"/>
                </a:lnTo>
                <a:lnTo>
                  <a:pt x="47294" y="61937"/>
                </a:lnTo>
                <a:lnTo>
                  <a:pt x="54737" y="63500"/>
                </a:lnTo>
                <a:lnTo>
                  <a:pt x="57797" y="64668"/>
                </a:lnTo>
                <a:lnTo>
                  <a:pt x="62585" y="67805"/>
                </a:lnTo>
                <a:lnTo>
                  <a:pt x="64350" y="69773"/>
                </a:lnTo>
                <a:lnTo>
                  <a:pt x="65430" y="72186"/>
                </a:lnTo>
                <a:lnTo>
                  <a:pt x="66522" y="74561"/>
                </a:lnTo>
                <a:lnTo>
                  <a:pt x="67081" y="77330"/>
                </a:lnTo>
                <a:lnTo>
                  <a:pt x="67081" y="83527"/>
                </a:lnTo>
                <a:lnTo>
                  <a:pt x="51193" y="99009"/>
                </a:lnTo>
                <a:lnTo>
                  <a:pt x="47574" y="99936"/>
                </a:lnTo>
                <a:lnTo>
                  <a:pt x="43230" y="100380"/>
                </a:lnTo>
                <a:lnTo>
                  <a:pt x="81030" y="100380"/>
                </a:lnTo>
                <a:lnTo>
                  <a:pt x="81800" y="99491"/>
                </a:lnTo>
                <a:lnTo>
                  <a:pt x="86067" y="90766"/>
                </a:lnTo>
                <a:lnTo>
                  <a:pt x="87000" y="86296"/>
                </a:lnTo>
                <a:lnTo>
                  <a:pt x="87109" y="73037"/>
                </a:lnTo>
                <a:lnTo>
                  <a:pt x="85140" y="67119"/>
                </a:lnTo>
                <a:lnTo>
                  <a:pt x="80528" y="61531"/>
                </a:lnTo>
                <a:close/>
              </a:path>
              <a:path w="87629" h="115569">
                <a:moveTo>
                  <a:pt x="79051" y="14719"/>
                </a:moveTo>
                <a:lnTo>
                  <a:pt x="41668" y="14719"/>
                </a:lnTo>
                <a:lnTo>
                  <a:pt x="45808" y="15087"/>
                </a:lnTo>
                <a:lnTo>
                  <a:pt x="49225" y="15760"/>
                </a:lnTo>
                <a:lnTo>
                  <a:pt x="63703" y="28435"/>
                </a:lnTo>
                <a:lnTo>
                  <a:pt x="63703" y="36639"/>
                </a:lnTo>
                <a:lnTo>
                  <a:pt x="61569" y="40982"/>
                </a:lnTo>
                <a:lnTo>
                  <a:pt x="52971" y="47015"/>
                </a:lnTo>
                <a:lnTo>
                  <a:pt x="46774" y="48501"/>
                </a:lnTo>
                <a:lnTo>
                  <a:pt x="73808" y="48501"/>
                </a:lnTo>
                <a:lnTo>
                  <a:pt x="74561" y="48018"/>
                </a:lnTo>
                <a:lnTo>
                  <a:pt x="80924" y="39535"/>
                </a:lnTo>
                <a:lnTo>
                  <a:pt x="82524" y="34417"/>
                </a:lnTo>
                <a:lnTo>
                  <a:pt x="82524" y="23926"/>
                </a:lnTo>
                <a:lnTo>
                  <a:pt x="81648" y="19913"/>
                </a:lnTo>
                <a:lnTo>
                  <a:pt x="79051" y="14719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556564" y="1977974"/>
            <a:ext cx="1211417" cy="1573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6844893" y="1977974"/>
            <a:ext cx="763117" cy="11654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/>
          <p:nvPr/>
        </p:nvSpPr>
        <p:spPr>
          <a:xfrm>
            <a:off x="7682413" y="1927301"/>
            <a:ext cx="929713" cy="1672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/>
          <p:nvPr/>
        </p:nvSpPr>
        <p:spPr>
          <a:xfrm>
            <a:off x="8690330" y="1977974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62737" y="0"/>
                </a:moveTo>
                <a:lnTo>
                  <a:pt x="44996" y="0"/>
                </a:lnTo>
                <a:lnTo>
                  <a:pt x="37109" y="1447"/>
                </a:lnTo>
                <a:lnTo>
                  <a:pt x="5587" y="28155"/>
                </a:lnTo>
                <a:lnTo>
                  <a:pt x="0" y="50634"/>
                </a:lnTo>
                <a:lnTo>
                  <a:pt x="125" y="69214"/>
                </a:lnTo>
                <a:lnTo>
                  <a:pt x="17119" y="106298"/>
                </a:lnTo>
                <a:lnTo>
                  <a:pt x="43065" y="116547"/>
                </a:lnTo>
                <a:lnTo>
                  <a:pt x="60718" y="116547"/>
                </a:lnTo>
                <a:lnTo>
                  <a:pt x="68605" y="115061"/>
                </a:lnTo>
                <a:lnTo>
                  <a:pt x="82156" y="109194"/>
                </a:lnTo>
                <a:lnTo>
                  <a:pt x="87833" y="105079"/>
                </a:lnTo>
                <a:lnTo>
                  <a:pt x="92058" y="100139"/>
                </a:lnTo>
                <a:lnTo>
                  <a:pt x="46570" y="100139"/>
                </a:lnTo>
                <a:lnTo>
                  <a:pt x="41338" y="99021"/>
                </a:lnTo>
                <a:lnTo>
                  <a:pt x="20341" y="64503"/>
                </a:lnTo>
                <a:lnTo>
                  <a:pt x="20269" y="51879"/>
                </a:lnTo>
                <a:lnTo>
                  <a:pt x="20904" y="46291"/>
                </a:lnTo>
                <a:lnTo>
                  <a:pt x="22237" y="41186"/>
                </a:lnTo>
                <a:lnTo>
                  <a:pt x="23520" y="36067"/>
                </a:lnTo>
                <a:lnTo>
                  <a:pt x="47485" y="16167"/>
                </a:lnTo>
                <a:lnTo>
                  <a:pt x="93815" y="16167"/>
                </a:lnTo>
                <a:lnTo>
                  <a:pt x="88671" y="10248"/>
                </a:lnTo>
                <a:lnTo>
                  <a:pt x="83286" y="6476"/>
                </a:lnTo>
                <a:lnTo>
                  <a:pt x="70332" y="1282"/>
                </a:lnTo>
                <a:lnTo>
                  <a:pt x="62737" y="0"/>
                </a:lnTo>
                <a:close/>
              </a:path>
              <a:path w="106045" h="116839">
                <a:moveTo>
                  <a:pt x="93815" y="16167"/>
                </a:moveTo>
                <a:lnTo>
                  <a:pt x="59474" y="16167"/>
                </a:lnTo>
                <a:lnTo>
                  <a:pt x="64706" y="17297"/>
                </a:lnTo>
                <a:lnTo>
                  <a:pt x="68846" y="19545"/>
                </a:lnTo>
                <a:lnTo>
                  <a:pt x="73025" y="21755"/>
                </a:lnTo>
                <a:lnTo>
                  <a:pt x="76365" y="24815"/>
                </a:lnTo>
                <a:lnTo>
                  <a:pt x="78778" y="28676"/>
                </a:lnTo>
                <a:lnTo>
                  <a:pt x="81229" y="32537"/>
                </a:lnTo>
                <a:lnTo>
                  <a:pt x="83007" y="36995"/>
                </a:lnTo>
                <a:lnTo>
                  <a:pt x="84169" y="42671"/>
                </a:lnTo>
                <a:lnTo>
                  <a:pt x="85128" y="47218"/>
                </a:lnTo>
                <a:lnTo>
                  <a:pt x="85586" y="51879"/>
                </a:lnTo>
                <a:lnTo>
                  <a:pt x="85661" y="64503"/>
                </a:lnTo>
                <a:lnTo>
                  <a:pt x="85013" y="70142"/>
                </a:lnTo>
                <a:lnTo>
                  <a:pt x="58470" y="100139"/>
                </a:lnTo>
                <a:lnTo>
                  <a:pt x="92058" y="100139"/>
                </a:lnTo>
                <a:lnTo>
                  <a:pt x="96837" y="94551"/>
                </a:lnTo>
                <a:lnTo>
                  <a:pt x="100253" y="88277"/>
                </a:lnTo>
                <a:lnTo>
                  <a:pt x="102501" y="81038"/>
                </a:lnTo>
                <a:lnTo>
                  <a:pt x="104800" y="73761"/>
                </a:lnTo>
                <a:lnTo>
                  <a:pt x="105930" y="65798"/>
                </a:lnTo>
                <a:lnTo>
                  <a:pt x="105930" y="48259"/>
                </a:lnTo>
                <a:lnTo>
                  <a:pt x="104838" y="40297"/>
                </a:lnTo>
                <a:lnTo>
                  <a:pt x="102704" y="33223"/>
                </a:lnTo>
                <a:lnTo>
                  <a:pt x="100533" y="26136"/>
                </a:lnTo>
                <a:lnTo>
                  <a:pt x="97281" y="20154"/>
                </a:lnTo>
                <a:lnTo>
                  <a:pt x="93815" y="16167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/>
          <p:nvPr/>
        </p:nvSpPr>
        <p:spPr>
          <a:xfrm>
            <a:off x="8831643" y="1980387"/>
            <a:ext cx="89535" cy="113030"/>
          </a:xfrm>
          <a:custGeom>
            <a:avLst/>
            <a:gdLst/>
            <a:ahLst/>
            <a:cxnLst/>
            <a:rect l="l" t="t" r="r" b="b"/>
            <a:pathLst>
              <a:path w="89534" h="113030">
                <a:moveTo>
                  <a:pt x="85509" y="0"/>
                </a:moveTo>
                <a:lnTo>
                  <a:pt x="4152" y="0"/>
                </a:lnTo>
                <a:lnTo>
                  <a:pt x="2654" y="558"/>
                </a:lnTo>
                <a:lnTo>
                  <a:pt x="533" y="2857"/>
                </a:lnTo>
                <a:lnTo>
                  <a:pt x="0" y="4584"/>
                </a:lnTo>
                <a:lnTo>
                  <a:pt x="126" y="110197"/>
                </a:lnTo>
                <a:lnTo>
                  <a:pt x="6235" y="112610"/>
                </a:lnTo>
                <a:lnTo>
                  <a:pt x="13195" y="112610"/>
                </a:lnTo>
                <a:lnTo>
                  <a:pt x="19545" y="16408"/>
                </a:lnTo>
                <a:lnTo>
                  <a:pt x="89522" y="16408"/>
                </a:lnTo>
                <a:lnTo>
                  <a:pt x="89522" y="4584"/>
                </a:lnTo>
                <a:lnTo>
                  <a:pt x="89001" y="2857"/>
                </a:lnTo>
                <a:lnTo>
                  <a:pt x="86995" y="558"/>
                </a:lnTo>
                <a:lnTo>
                  <a:pt x="85509" y="0"/>
                </a:lnTo>
                <a:close/>
              </a:path>
              <a:path w="89534" h="113030">
                <a:moveTo>
                  <a:pt x="89522" y="16408"/>
                </a:moveTo>
                <a:lnTo>
                  <a:pt x="69976" y="16408"/>
                </a:lnTo>
                <a:lnTo>
                  <a:pt x="69976" y="109664"/>
                </a:lnTo>
                <a:lnTo>
                  <a:pt x="76301" y="112610"/>
                </a:lnTo>
                <a:lnTo>
                  <a:pt x="83337" y="112610"/>
                </a:lnTo>
                <a:lnTo>
                  <a:pt x="89522" y="109664"/>
                </a:lnTo>
                <a:lnTo>
                  <a:pt x="89522" y="16408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8963850" y="1979663"/>
            <a:ext cx="125095" cy="114935"/>
          </a:xfrm>
          <a:custGeom>
            <a:avLst/>
            <a:gdLst/>
            <a:ahLst/>
            <a:cxnLst/>
            <a:rect l="l" t="t" r="r" b="b"/>
            <a:pathLst>
              <a:path w="125095" h="114935">
                <a:moveTo>
                  <a:pt x="111442" y="38"/>
                </a:moveTo>
                <a:lnTo>
                  <a:pt x="108902" y="279"/>
                </a:lnTo>
                <a:lnTo>
                  <a:pt x="107899" y="520"/>
                </a:lnTo>
                <a:lnTo>
                  <a:pt x="107175" y="888"/>
                </a:lnTo>
                <a:lnTo>
                  <a:pt x="106413" y="1244"/>
                </a:lnTo>
                <a:lnTo>
                  <a:pt x="105879" y="1650"/>
                </a:lnTo>
                <a:lnTo>
                  <a:pt x="105321" y="2489"/>
                </a:lnTo>
                <a:lnTo>
                  <a:pt x="105321" y="110921"/>
                </a:lnTo>
                <a:lnTo>
                  <a:pt x="111442" y="113334"/>
                </a:lnTo>
                <a:lnTo>
                  <a:pt x="118516" y="113334"/>
                </a:lnTo>
                <a:lnTo>
                  <a:pt x="124752" y="110388"/>
                </a:lnTo>
                <a:lnTo>
                  <a:pt x="124752" y="3009"/>
                </a:lnTo>
                <a:lnTo>
                  <a:pt x="121043" y="279"/>
                </a:lnTo>
                <a:lnTo>
                  <a:pt x="111442" y="38"/>
                </a:lnTo>
                <a:close/>
              </a:path>
              <a:path w="125095" h="114935">
                <a:moveTo>
                  <a:pt x="13271" y="0"/>
                </a:moveTo>
                <a:lnTo>
                  <a:pt x="6146" y="38"/>
                </a:lnTo>
                <a:lnTo>
                  <a:pt x="3695" y="279"/>
                </a:lnTo>
                <a:lnTo>
                  <a:pt x="2692" y="520"/>
                </a:lnTo>
                <a:lnTo>
                  <a:pt x="1968" y="888"/>
                </a:lnTo>
                <a:lnTo>
                  <a:pt x="1193" y="1244"/>
                </a:lnTo>
                <a:lnTo>
                  <a:pt x="673" y="1650"/>
                </a:lnTo>
                <a:lnTo>
                  <a:pt x="114" y="2489"/>
                </a:lnTo>
                <a:lnTo>
                  <a:pt x="0" y="105778"/>
                </a:lnTo>
                <a:lnTo>
                  <a:pt x="800" y="108419"/>
                </a:lnTo>
                <a:lnTo>
                  <a:pt x="15722" y="113893"/>
                </a:lnTo>
                <a:lnTo>
                  <a:pt x="19735" y="114223"/>
                </a:lnTo>
                <a:lnTo>
                  <a:pt x="23837" y="114465"/>
                </a:lnTo>
                <a:lnTo>
                  <a:pt x="43433" y="114617"/>
                </a:lnTo>
                <a:lnTo>
                  <a:pt x="51155" y="113614"/>
                </a:lnTo>
                <a:lnTo>
                  <a:pt x="78335" y="98932"/>
                </a:lnTo>
                <a:lnTo>
                  <a:pt x="46964" y="98932"/>
                </a:lnTo>
                <a:lnTo>
                  <a:pt x="30314" y="98818"/>
                </a:lnTo>
                <a:lnTo>
                  <a:pt x="24968" y="98323"/>
                </a:lnTo>
                <a:lnTo>
                  <a:pt x="19532" y="97764"/>
                </a:lnTo>
                <a:lnTo>
                  <a:pt x="19532" y="56832"/>
                </a:lnTo>
                <a:lnTo>
                  <a:pt x="22110" y="56591"/>
                </a:lnTo>
                <a:lnTo>
                  <a:pt x="24803" y="56387"/>
                </a:lnTo>
                <a:lnTo>
                  <a:pt x="30276" y="56057"/>
                </a:lnTo>
                <a:lnTo>
                  <a:pt x="80173" y="55981"/>
                </a:lnTo>
                <a:lnTo>
                  <a:pt x="78054" y="53212"/>
                </a:lnTo>
                <a:lnTo>
                  <a:pt x="52464" y="41021"/>
                </a:lnTo>
                <a:lnTo>
                  <a:pt x="19532" y="41021"/>
                </a:lnTo>
                <a:lnTo>
                  <a:pt x="19532" y="2412"/>
                </a:lnTo>
                <a:lnTo>
                  <a:pt x="18808" y="1485"/>
                </a:lnTo>
                <a:lnTo>
                  <a:pt x="15875" y="279"/>
                </a:lnTo>
                <a:lnTo>
                  <a:pt x="13271" y="0"/>
                </a:lnTo>
                <a:close/>
              </a:path>
              <a:path w="125095" h="114935">
                <a:moveTo>
                  <a:pt x="80173" y="55981"/>
                </a:moveTo>
                <a:lnTo>
                  <a:pt x="41782" y="55981"/>
                </a:lnTo>
                <a:lnTo>
                  <a:pt x="46278" y="56464"/>
                </a:lnTo>
                <a:lnTo>
                  <a:pt x="53682" y="58432"/>
                </a:lnTo>
                <a:lnTo>
                  <a:pt x="63652" y="68452"/>
                </a:lnTo>
                <a:lnTo>
                  <a:pt x="64668" y="71107"/>
                </a:lnTo>
                <a:lnTo>
                  <a:pt x="65150" y="74040"/>
                </a:lnTo>
                <a:lnTo>
                  <a:pt x="65150" y="84048"/>
                </a:lnTo>
                <a:lnTo>
                  <a:pt x="62890" y="89357"/>
                </a:lnTo>
                <a:lnTo>
                  <a:pt x="53962" y="97002"/>
                </a:lnTo>
                <a:lnTo>
                  <a:pt x="46964" y="98932"/>
                </a:lnTo>
                <a:lnTo>
                  <a:pt x="78335" y="98932"/>
                </a:lnTo>
                <a:lnTo>
                  <a:pt x="80581" y="95872"/>
                </a:lnTo>
                <a:lnTo>
                  <a:pt x="84454" y="86461"/>
                </a:lnTo>
                <a:lnTo>
                  <a:pt x="85420" y="81394"/>
                </a:lnTo>
                <a:lnTo>
                  <a:pt x="85420" y="70586"/>
                </a:lnTo>
                <a:lnTo>
                  <a:pt x="84531" y="65671"/>
                </a:lnTo>
                <a:lnTo>
                  <a:pt x="80911" y="56946"/>
                </a:lnTo>
                <a:lnTo>
                  <a:pt x="80173" y="55981"/>
                </a:lnTo>
                <a:close/>
              </a:path>
              <a:path w="125095" h="114935">
                <a:moveTo>
                  <a:pt x="46278" y="40297"/>
                </a:moveTo>
                <a:lnTo>
                  <a:pt x="31241" y="40335"/>
                </a:lnTo>
                <a:lnTo>
                  <a:pt x="25374" y="40576"/>
                </a:lnTo>
                <a:lnTo>
                  <a:pt x="22440" y="40779"/>
                </a:lnTo>
                <a:lnTo>
                  <a:pt x="19532" y="41021"/>
                </a:lnTo>
                <a:lnTo>
                  <a:pt x="52464" y="41021"/>
                </a:lnTo>
                <a:lnTo>
                  <a:pt x="46278" y="40297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9114332" y="1980387"/>
            <a:ext cx="91440" cy="113030"/>
          </a:xfrm>
          <a:custGeom>
            <a:avLst/>
            <a:gdLst/>
            <a:ahLst/>
            <a:cxnLst/>
            <a:rect l="l" t="t" r="r" b="b"/>
            <a:pathLst>
              <a:path w="91440" h="113030">
                <a:moveTo>
                  <a:pt x="55181" y="17614"/>
                </a:moveTo>
                <a:lnTo>
                  <a:pt x="35636" y="17614"/>
                </a:lnTo>
                <a:lnTo>
                  <a:pt x="35763" y="110197"/>
                </a:lnTo>
                <a:lnTo>
                  <a:pt x="41871" y="112610"/>
                </a:lnTo>
                <a:lnTo>
                  <a:pt x="48945" y="112610"/>
                </a:lnTo>
                <a:lnTo>
                  <a:pt x="55181" y="109664"/>
                </a:lnTo>
                <a:lnTo>
                  <a:pt x="55181" y="17614"/>
                </a:lnTo>
                <a:close/>
              </a:path>
              <a:path w="91440" h="113030">
                <a:moveTo>
                  <a:pt x="87515" y="0"/>
                </a:moveTo>
                <a:lnTo>
                  <a:pt x="3301" y="0"/>
                </a:lnTo>
                <a:lnTo>
                  <a:pt x="2743" y="165"/>
                </a:lnTo>
                <a:lnTo>
                  <a:pt x="1816" y="888"/>
                </a:lnTo>
                <a:lnTo>
                  <a:pt x="1409" y="1409"/>
                </a:lnTo>
                <a:lnTo>
                  <a:pt x="1054" y="2171"/>
                </a:lnTo>
                <a:lnTo>
                  <a:pt x="685" y="2895"/>
                </a:lnTo>
                <a:lnTo>
                  <a:pt x="399" y="3860"/>
                </a:lnTo>
                <a:lnTo>
                  <a:pt x="0" y="6032"/>
                </a:lnTo>
                <a:lnTo>
                  <a:pt x="16" y="11709"/>
                </a:lnTo>
                <a:lnTo>
                  <a:pt x="3301" y="17614"/>
                </a:lnTo>
                <a:lnTo>
                  <a:pt x="87604" y="17614"/>
                </a:lnTo>
                <a:lnTo>
                  <a:pt x="89890" y="15481"/>
                </a:lnTo>
                <a:lnTo>
                  <a:pt x="90258" y="14795"/>
                </a:lnTo>
                <a:lnTo>
                  <a:pt x="90507" y="13868"/>
                </a:lnTo>
                <a:lnTo>
                  <a:pt x="90817" y="11709"/>
                </a:lnTo>
                <a:lnTo>
                  <a:pt x="90804" y="6032"/>
                </a:lnTo>
                <a:lnTo>
                  <a:pt x="88087" y="165"/>
                </a:lnTo>
                <a:lnTo>
                  <a:pt x="87515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9274276" y="1927301"/>
            <a:ext cx="747407" cy="2079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750337" y="2221852"/>
            <a:ext cx="3190802" cy="20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4008450" y="2272525"/>
            <a:ext cx="2432875" cy="1529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016031" y="2683332"/>
            <a:ext cx="109855" cy="154305"/>
          </a:xfrm>
          <a:custGeom>
            <a:avLst/>
            <a:gdLst/>
            <a:ahLst/>
            <a:cxnLst/>
            <a:rect l="l" t="t" r="r" b="b"/>
            <a:pathLst>
              <a:path w="109855" h="154305">
                <a:moveTo>
                  <a:pt x="13715" y="0"/>
                </a:moveTo>
                <a:lnTo>
                  <a:pt x="6638" y="0"/>
                </a:lnTo>
                <a:lnTo>
                  <a:pt x="3981" y="393"/>
                </a:lnTo>
                <a:lnTo>
                  <a:pt x="0" y="3048"/>
                </a:lnTo>
                <a:lnTo>
                  <a:pt x="0" y="150736"/>
                </a:lnTo>
                <a:lnTo>
                  <a:pt x="6638" y="153784"/>
                </a:lnTo>
                <a:lnTo>
                  <a:pt x="13715" y="153784"/>
                </a:lnTo>
                <a:lnTo>
                  <a:pt x="20271" y="150736"/>
                </a:lnTo>
                <a:lnTo>
                  <a:pt x="20271" y="82435"/>
                </a:lnTo>
                <a:lnTo>
                  <a:pt x="109792" y="82435"/>
                </a:lnTo>
                <a:lnTo>
                  <a:pt x="109792" y="64833"/>
                </a:lnTo>
                <a:lnTo>
                  <a:pt x="20271" y="64833"/>
                </a:lnTo>
                <a:lnTo>
                  <a:pt x="20271" y="3048"/>
                </a:lnTo>
                <a:lnTo>
                  <a:pt x="16329" y="393"/>
                </a:lnTo>
                <a:lnTo>
                  <a:pt x="13715" y="0"/>
                </a:lnTo>
                <a:close/>
              </a:path>
              <a:path w="109855" h="154305">
                <a:moveTo>
                  <a:pt x="109792" y="82435"/>
                </a:moveTo>
                <a:lnTo>
                  <a:pt x="89524" y="82435"/>
                </a:lnTo>
                <a:lnTo>
                  <a:pt x="89524" y="150736"/>
                </a:lnTo>
                <a:lnTo>
                  <a:pt x="95998" y="153784"/>
                </a:lnTo>
                <a:lnTo>
                  <a:pt x="103197" y="153784"/>
                </a:lnTo>
                <a:lnTo>
                  <a:pt x="109792" y="150736"/>
                </a:lnTo>
                <a:lnTo>
                  <a:pt x="109792" y="82435"/>
                </a:lnTo>
                <a:close/>
              </a:path>
              <a:path w="109855" h="154305">
                <a:moveTo>
                  <a:pt x="103197" y="0"/>
                </a:moveTo>
                <a:lnTo>
                  <a:pt x="95998" y="0"/>
                </a:lnTo>
                <a:lnTo>
                  <a:pt x="93466" y="393"/>
                </a:lnTo>
                <a:lnTo>
                  <a:pt x="89524" y="3048"/>
                </a:lnTo>
                <a:lnTo>
                  <a:pt x="89524" y="64833"/>
                </a:lnTo>
                <a:lnTo>
                  <a:pt x="109792" y="64833"/>
                </a:lnTo>
                <a:lnTo>
                  <a:pt x="109792" y="3048"/>
                </a:lnTo>
                <a:lnTo>
                  <a:pt x="103197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1156568" y="2722105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30" h="116839">
                <a:moveTo>
                  <a:pt x="82222" y="15684"/>
                </a:moveTo>
                <a:lnTo>
                  <a:pt x="48019" y="15684"/>
                </a:lnTo>
                <a:lnTo>
                  <a:pt x="51799" y="16205"/>
                </a:lnTo>
                <a:lnTo>
                  <a:pt x="54856" y="17284"/>
                </a:lnTo>
                <a:lnTo>
                  <a:pt x="67805" y="36626"/>
                </a:lnTo>
                <a:lnTo>
                  <a:pt x="67805" y="48971"/>
                </a:lnTo>
                <a:lnTo>
                  <a:pt x="44923" y="48971"/>
                </a:lnTo>
                <a:lnTo>
                  <a:pt x="37482" y="49695"/>
                </a:lnTo>
                <a:lnTo>
                  <a:pt x="3661" y="68681"/>
                </a:lnTo>
                <a:lnTo>
                  <a:pt x="1205" y="73063"/>
                </a:lnTo>
                <a:lnTo>
                  <a:pt x="0" y="78257"/>
                </a:lnTo>
                <a:lnTo>
                  <a:pt x="0" y="89357"/>
                </a:lnTo>
                <a:lnTo>
                  <a:pt x="31207" y="116535"/>
                </a:lnTo>
                <a:lnTo>
                  <a:pt x="43153" y="116535"/>
                </a:lnTo>
                <a:lnTo>
                  <a:pt x="70010" y="101333"/>
                </a:lnTo>
                <a:lnTo>
                  <a:pt x="33620" y="101333"/>
                </a:lnTo>
                <a:lnTo>
                  <a:pt x="28756" y="99682"/>
                </a:lnTo>
                <a:lnTo>
                  <a:pt x="21757" y="93179"/>
                </a:lnTo>
                <a:lnTo>
                  <a:pt x="20030" y="88785"/>
                </a:lnTo>
                <a:lnTo>
                  <a:pt x="20030" y="80060"/>
                </a:lnTo>
                <a:lnTo>
                  <a:pt x="45888" y="62966"/>
                </a:lnTo>
                <a:lnTo>
                  <a:pt x="87109" y="62966"/>
                </a:lnTo>
                <a:lnTo>
                  <a:pt x="87060" y="33007"/>
                </a:lnTo>
                <a:lnTo>
                  <a:pt x="86346" y="27584"/>
                </a:lnTo>
                <a:lnTo>
                  <a:pt x="83369" y="17691"/>
                </a:lnTo>
                <a:lnTo>
                  <a:pt x="82222" y="15684"/>
                </a:lnTo>
                <a:close/>
              </a:path>
              <a:path w="87630" h="116839">
                <a:moveTo>
                  <a:pt x="87109" y="100939"/>
                </a:moveTo>
                <a:lnTo>
                  <a:pt x="70379" y="100939"/>
                </a:lnTo>
                <a:lnTo>
                  <a:pt x="70379" y="112522"/>
                </a:lnTo>
                <a:lnTo>
                  <a:pt x="70660" y="113207"/>
                </a:lnTo>
                <a:lnTo>
                  <a:pt x="71786" y="114173"/>
                </a:lnTo>
                <a:lnTo>
                  <a:pt x="72673" y="114490"/>
                </a:lnTo>
                <a:lnTo>
                  <a:pt x="75084" y="114973"/>
                </a:lnTo>
                <a:lnTo>
                  <a:pt x="82486" y="114973"/>
                </a:lnTo>
                <a:lnTo>
                  <a:pt x="87109" y="100939"/>
                </a:lnTo>
                <a:close/>
              </a:path>
              <a:path w="87630" h="116839">
                <a:moveTo>
                  <a:pt x="87109" y="62966"/>
                </a:moveTo>
                <a:lnTo>
                  <a:pt x="67805" y="62966"/>
                </a:lnTo>
                <a:lnTo>
                  <a:pt x="67805" y="85534"/>
                </a:lnTo>
                <a:lnTo>
                  <a:pt x="63021" y="90881"/>
                </a:lnTo>
                <a:lnTo>
                  <a:pt x="58435" y="94869"/>
                </a:lnTo>
                <a:lnTo>
                  <a:pt x="54093" y="97434"/>
                </a:lnTo>
                <a:lnTo>
                  <a:pt x="49748" y="100050"/>
                </a:lnTo>
                <a:lnTo>
                  <a:pt x="45003" y="101333"/>
                </a:lnTo>
                <a:lnTo>
                  <a:pt x="70010" y="101333"/>
                </a:lnTo>
                <a:lnTo>
                  <a:pt x="70379" y="100939"/>
                </a:lnTo>
                <a:lnTo>
                  <a:pt x="87109" y="100939"/>
                </a:lnTo>
                <a:lnTo>
                  <a:pt x="87109" y="62966"/>
                </a:lnTo>
                <a:close/>
              </a:path>
              <a:path w="87630" h="116839">
                <a:moveTo>
                  <a:pt x="52927" y="0"/>
                </a:moveTo>
                <a:lnTo>
                  <a:pt x="41262" y="0"/>
                </a:lnTo>
                <a:lnTo>
                  <a:pt x="37202" y="355"/>
                </a:lnTo>
                <a:lnTo>
                  <a:pt x="5388" y="21501"/>
                </a:lnTo>
                <a:lnTo>
                  <a:pt x="5712" y="23482"/>
                </a:lnTo>
                <a:lnTo>
                  <a:pt x="5953" y="24282"/>
                </a:lnTo>
                <a:lnTo>
                  <a:pt x="6677" y="25526"/>
                </a:lnTo>
                <a:lnTo>
                  <a:pt x="7077" y="26009"/>
                </a:lnTo>
                <a:lnTo>
                  <a:pt x="7560" y="26288"/>
                </a:lnTo>
                <a:lnTo>
                  <a:pt x="8002" y="26619"/>
                </a:lnTo>
                <a:lnTo>
                  <a:pt x="8567" y="26771"/>
                </a:lnTo>
                <a:lnTo>
                  <a:pt x="10133" y="26771"/>
                </a:lnTo>
                <a:lnTo>
                  <a:pt x="11584" y="26212"/>
                </a:lnTo>
                <a:lnTo>
                  <a:pt x="15403" y="23875"/>
                </a:lnTo>
                <a:lnTo>
                  <a:pt x="17815" y="22631"/>
                </a:lnTo>
                <a:lnTo>
                  <a:pt x="23525" y="19824"/>
                </a:lnTo>
                <a:lnTo>
                  <a:pt x="26866" y="18567"/>
                </a:lnTo>
                <a:lnTo>
                  <a:pt x="34466" y="16243"/>
                </a:lnTo>
                <a:lnTo>
                  <a:pt x="38768" y="15684"/>
                </a:lnTo>
                <a:lnTo>
                  <a:pt x="82222" y="15684"/>
                </a:lnTo>
                <a:lnTo>
                  <a:pt x="80995" y="13538"/>
                </a:lnTo>
                <a:lnTo>
                  <a:pt x="74400" y="6870"/>
                </a:lnTo>
                <a:lnTo>
                  <a:pt x="70098" y="4292"/>
                </a:lnTo>
                <a:lnTo>
                  <a:pt x="59399" y="838"/>
                </a:lnTo>
                <a:lnTo>
                  <a:pt x="52927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1279004" y="2723832"/>
            <a:ext cx="139700" cy="113030"/>
          </a:xfrm>
          <a:custGeom>
            <a:avLst/>
            <a:gdLst/>
            <a:ahLst/>
            <a:cxnLst/>
            <a:rect l="l" t="t" r="r" b="b"/>
            <a:pathLst>
              <a:path w="139700" h="113030">
                <a:moveTo>
                  <a:pt x="6362" y="0"/>
                </a:moveTo>
                <a:lnTo>
                  <a:pt x="0" y="108102"/>
                </a:lnTo>
                <a:lnTo>
                  <a:pt x="520" y="109791"/>
                </a:lnTo>
                <a:lnTo>
                  <a:pt x="1612" y="110909"/>
                </a:lnTo>
                <a:lnTo>
                  <a:pt x="2654" y="112077"/>
                </a:lnTo>
                <a:lnTo>
                  <a:pt x="4152" y="112636"/>
                </a:lnTo>
                <a:lnTo>
                  <a:pt x="135534" y="112636"/>
                </a:lnTo>
                <a:lnTo>
                  <a:pt x="136982" y="112077"/>
                </a:lnTo>
                <a:lnTo>
                  <a:pt x="138061" y="110909"/>
                </a:lnTo>
                <a:lnTo>
                  <a:pt x="139153" y="109791"/>
                </a:lnTo>
                <a:lnTo>
                  <a:pt x="139712" y="108102"/>
                </a:lnTo>
                <a:lnTo>
                  <a:pt x="139712" y="95986"/>
                </a:lnTo>
                <a:lnTo>
                  <a:pt x="19545" y="95986"/>
                </a:lnTo>
                <a:lnTo>
                  <a:pt x="19545" y="2971"/>
                </a:lnTo>
                <a:lnTo>
                  <a:pt x="15849" y="241"/>
                </a:lnTo>
                <a:lnTo>
                  <a:pt x="6362" y="0"/>
                </a:lnTo>
                <a:close/>
              </a:path>
              <a:path w="139700" h="113030">
                <a:moveTo>
                  <a:pt x="66243" y="0"/>
                </a:moveTo>
                <a:lnTo>
                  <a:pt x="60325" y="95986"/>
                </a:lnTo>
                <a:lnTo>
                  <a:pt x="79387" y="95986"/>
                </a:lnTo>
                <a:lnTo>
                  <a:pt x="79387" y="2971"/>
                </a:lnTo>
                <a:lnTo>
                  <a:pt x="79235" y="2451"/>
                </a:lnTo>
                <a:lnTo>
                  <a:pt x="66243" y="0"/>
                </a:lnTo>
                <a:close/>
              </a:path>
              <a:path w="139700" h="113030">
                <a:moveTo>
                  <a:pt x="126326" y="0"/>
                </a:moveTo>
                <a:lnTo>
                  <a:pt x="120167" y="95986"/>
                </a:lnTo>
                <a:lnTo>
                  <a:pt x="139712" y="95986"/>
                </a:lnTo>
                <a:lnTo>
                  <a:pt x="139712" y="2971"/>
                </a:lnTo>
                <a:lnTo>
                  <a:pt x="139560" y="2451"/>
                </a:lnTo>
                <a:lnTo>
                  <a:pt x="126326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1447177" y="2722105"/>
            <a:ext cx="87630" cy="116839"/>
          </a:xfrm>
          <a:custGeom>
            <a:avLst/>
            <a:gdLst/>
            <a:ahLst/>
            <a:cxnLst/>
            <a:rect l="l" t="t" r="r" b="b"/>
            <a:pathLst>
              <a:path w="87630" h="116839">
                <a:moveTo>
                  <a:pt x="82215" y="15684"/>
                </a:moveTo>
                <a:lnTo>
                  <a:pt x="48018" y="15684"/>
                </a:lnTo>
                <a:lnTo>
                  <a:pt x="51803" y="16205"/>
                </a:lnTo>
                <a:lnTo>
                  <a:pt x="54851" y="17284"/>
                </a:lnTo>
                <a:lnTo>
                  <a:pt x="67805" y="36626"/>
                </a:lnTo>
                <a:lnTo>
                  <a:pt x="67805" y="48971"/>
                </a:lnTo>
                <a:lnTo>
                  <a:pt x="44919" y="48971"/>
                </a:lnTo>
                <a:lnTo>
                  <a:pt x="37477" y="49695"/>
                </a:lnTo>
                <a:lnTo>
                  <a:pt x="3657" y="68681"/>
                </a:lnTo>
                <a:lnTo>
                  <a:pt x="1206" y="73063"/>
                </a:lnTo>
                <a:lnTo>
                  <a:pt x="0" y="78257"/>
                </a:lnTo>
                <a:lnTo>
                  <a:pt x="0" y="89357"/>
                </a:lnTo>
                <a:lnTo>
                  <a:pt x="31203" y="116535"/>
                </a:lnTo>
                <a:lnTo>
                  <a:pt x="43154" y="116535"/>
                </a:lnTo>
                <a:lnTo>
                  <a:pt x="70013" y="101333"/>
                </a:lnTo>
                <a:lnTo>
                  <a:pt x="33616" y="101333"/>
                </a:lnTo>
                <a:lnTo>
                  <a:pt x="28752" y="99682"/>
                </a:lnTo>
                <a:lnTo>
                  <a:pt x="21755" y="93179"/>
                </a:lnTo>
                <a:lnTo>
                  <a:pt x="20027" y="88785"/>
                </a:lnTo>
                <a:lnTo>
                  <a:pt x="20027" y="80060"/>
                </a:lnTo>
                <a:lnTo>
                  <a:pt x="45885" y="62966"/>
                </a:lnTo>
                <a:lnTo>
                  <a:pt x="87109" y="62966"/>
                </a:lnTo>
                <a:lnTo>
                  <a:pt x="87060" y="33007"/>
                </a:lnTo>
                <a:lnTo>
                  <a:pt x="86347" y="27584"/>
                </a:lnTo>
                <a:lnTo>
                  <a:pt x="83362" y="17691"/>
                </a:lnTo>
                <a:lnTo>
                  <a:pt x="82215" y="15684"/>
                </a:lnTo>
                <a:close/>
              </a:path>
              <a:path w="87630" h="116839">
                <a:moveTo>
                  <a:pt x="87109" y="100939"/>
                </a:moveTo>
                <a:lnTo>
                  <a:pt x="70383" y="100939"/>
                </a:lnTo>
                <a:lnTo>
                  <a:pt x="70383" y="112522"/>
                </a:lnTo>
                <a:lnTo>
                  <a:pt x="70662" y="113207"/>
                </a:lnTo>
                <a:lnTo>
                  <a:pt x="71780" y="114173"/>
                </a:lnTo>
                <a:lnTo>
                  <a:pt x="72669" y="114490"/>
                </a:lnTo>
                <a:lnTo>
                  <a:pt x="75082" y="114973"/>
                </a:lnTo>
                <a:lnTo>
                  <a:pt x="82486" y="114973"/>
                </a:lnTo>
                <a:lnTo>
                  <a:pt x="87109" y="100939"/>
                </a:lnTo>
                <a:close/>
              </a:path>
              <a:path w="87630" h="116839">
                <a:moveTo>
                  <a:pt x="87109" y="62966"/>
                </a:moveTo>
                <a:lnTo>
                  <a:pt x="67805" y="62966"/>
                </a:lnTo>
                <a:lnTo>
                  <a:pt x="67805" y="85534"/>
                </a:lnTo>
                <a:lnTo>
                  <a:pt x="63017" y="90881"/>
                </a:lnTo>
                <a:lnTo>
                  <a:pt x="58432" y="94869"/>
                </a:lnTo>
                <a:lnTo>
                  <a:pt x="54089" y="97434"/>
                </a:lnTo>
                <a:lnTo>
                  <a:pt x="49745" y="100050"/>
                </a:lnTo>
                <a:lnTo>
                  <a:pt x="44996" y="101333"/>
                </a:lnTo>
                <a:lnTo>
                  <a:pt x="70013" y="101333"/>
                </a:lnTo>
                <a:lnTo>
                  <a:pt x="70383" y="100939"/>
                </a:lnTo>
                <a:lnTo>
                  <a:pt x="87109" y="100939"/>
                </a:lnTo>
                <a:lnTo>
                  <a:pt x="87109" y="62966"/>
                </a:lnTo>
                <a:close/>
              </a:path>
              <a:path w="87630" h="116839">
                <a:moveTo>
                  <a:pt x="52920" y="0"/>
                </a:moveTo>
                <a:lnTo>
                  <a:pt x="41262" y="0"/>
                </a:lnTo>
                <a:lnTo>
                  <a:pt x="37198" y="355"/>
                </a:lnTo>
                <a:lnTo>
                  <a:pt x="5384" y="21501"/>
                </a:lnTo>
                <a:lnTo>
                  <a:pt x="5715" y="23482"/>
                </a:lnTo>
                <a:lnTo>
                  <a:pt x="5956" y="24282"/>
                </a:lnTo>
                <a:lnTo>
                  <a:pt x="6680" y="25526"/>
                </a:lnTo>
                <a:lnTo>
                  <a:pt x="7073" y="26009"/>
                </a:lnTo>
                <a:lnTo>
                  <a:pt x="7556" y="26288"/>
                </a:lnTo>
                <a:lnTo>
                  <a:pt x="8001" y="26619"/>
                </a:lnTo>
                <a:lnTo>
                  <a:pt x="8559" y="26771"/>
                </a:lnTo>
                <a:lnTo>
                  <a:pt x="10134" y="26771"/>
                </a:lnTo>
                <a:lnTo>
                  <a:pt x="11582" y="26212"/>
                </a:lnTo>
                <a:lnTo>
                  <a:pt x="15405" y="23875"/>
                </a:lnTo>
                <a:lnTo>
                  <a:pt x="17818" y="22631"/>
                </a:lnTo>
                <a:lnTo>
                  <a:pt x="23520" y="19824"/>
                </a:lnTo>
                <a:lnTo>
                  <a:pt x="26860" y="18567"/>
                </a:lnTo>
                <a:lnTo>
                  <a:pt x="34467" y="16243"/>
                </a:lnTo>
                <a:lnTo>
                  <a:pt x="38760" y="15684"/>
                </a:lnTo>
                <a:lnTo>
                  <a:pt x="82215" y="15684"/>
                </a:lnTo>
                <a:lnTo>
                  <a:pt x="80987" y="13538"/>
                </a:lnTo>
                <a:lnTo>
                  <a:pt x="74396" y="6870"/>
                </a:lnTo>
                <a:lnTo>
                  <a:pt x="70091" y="4292"/>
                </a:lnTo>
                <a:lnTo>
                  <a:pt x="59397" y="838"/>
                </a:lnTo>
                <a:lnTo>
                  <a:pt x="52920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605692" y="2722105"/>
            <a:ext cx="855732" cy="1528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2525267" y="2671419"/>
            <a:ext cx="1585528" cy="2035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4182630" y="2671419"/>
            <a:ext cx="3042196" cy="2035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7296518" y="2722105"/>
            <a:ext cx="2724835" cy="14858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750481" y="3018332"/>
            <a:ext cx="94615" cy="113664"/>
          </a:xfrm>
          <a:custGeom>
            <a:avLst/>
            <a:gdLst/>
            <a:ahLst/>
            <a:cxnLst/>
            <a:rect l="l" t="t" r="r" b="b"/>
            <a:pathLst>
              <a:path w="94615" h="113664">
                <a:moveTo>
                  <a:pt x="13248" y="0"/>
                </a:moveTo>
                <a:lnTo>
                  <a:pt x="6090" y="38"/>
                </a:lnTo>
                <a:lnTo>
                  <a:pt x="3556" y="279"/>
                </a:lnTo>
                <a:lnTo>
                  <a:pt x="2552" y="520"/>
                </a:lnTo>
                <a:lnTo>
                  <a:pt x="1720" y="889"/>
                </a:lnTo>
                <a:lnTo>
                  <a:pt x="1061" y="1130"/>
                </a:lnTo>
                <a:lnTo>
                  <a:pt x="589" y="1485"/>
                </a:lnTo>
                <a:lnTo>
                  <a:pt x="466" y="1650"/>
                </a:lnTo>
                <a:lnTo>
                  <a:pt x="50" y="2374"/>
                </a:lnTo>
                <a:lnTo>
                  <a:pt x="0" y="110959"/>
                </a:lnTo>
                <a:lnTo>
                  <a:pt x="539" y="111887"/>
                </a:lnTo>
                <a:lnTo>
                  <a:pt x="1021" y="112242"/>
                </a:lnTo>
                <a:lnTo>
                  <a:pt x="1706" y="112522"/>
                </a:lnTo>
                <a:lnTo>
                  <a:pt x="2350" y="112814"/>
                </a:lnTo>
                <a:lnTo>
                  <a:pt x="3232" y="113004"/>
                </a:lnTo>
                <a:lnTo>
                  <a:pt x="5446" y="113334"/>
                </a:lnTo>
                <a:lnTo>
                  <a:pt x="11397" y="113372"/>
                </a:lnTo>
                <a:lnTo>
                  <a:pt x="13448" y="113131"/>
                </a:lnTo>
                <a:lnTo>
                  <a:pt x="37638" y="83134"/>
                </a:lnTo>
                <a:lnTo>
                  <a:pt x="18557" y="83134"/>
                </a:lnTo>
                <a:lnTo>
                  <a:pt x="18799" y="80111"/>
                </a:lnTo>
                <a:lnTo>
                  <a:pt x="18999" y="77139"/>
                </a:lnTo>
                <a:lnTo>
                  <a:pt x="19300" y="71462"/>
                </a:lnTo>
                <a:lnTo>
                  <a:pt x="19399" y="2374"/>
                </a:lnTo>
                <a:lnTo>
                  <a:pt x="18676" y="1485"/>
                </a:lnTo>
                <a:lnTo>
                  <a:pt x="15861" y="279"/>
                </a:lnTo>
                <a:lnTo>
                  <a:pt x="13248" y="0"/>
                </a:lnTo>
                <a:close/>
              </a:path>
              <a:path w="94615" h="113664">
                <a:moveTo>
                  <a:pt x="94116" y="30048"/>
                </a:moveTo>
                <a:lnTo>
                  <a:pt x="75502" y="30048"/>
                </a:lnTo>
                <a:lnTo>
                  <a:pt x="75255" y="33223"/>
                </a:lnTo>
                <a:lnTo>
                  <a:pt x="75057" y="36271"/>
                </a:lnTo>
                <a:lnTo>
                  <a:pt x="74738" y="42633"/>
                </a:lnTo>
                <a:lnTo>
                  <a:pt x="74660" y="110439"/>
                </a:lnTo>
                <a:lnTo>
                  <a:pt x="74844" y="110959"/>
                </a:lnTo>
                <a:lnTo>
                  <a:pt x="75462" y="111887"/>
                </a:lnTo>
                <a:lnTo>
                  <a:pt x="75984" y="112242"/>
                </a:lnTo>
                <a:lnTo>
                  <a:pt x="76791" y="112522"/>
                </a:lnTo>
                <a:lnTo>
                  <a:pt x="77554" y="112814"/>
                </a:lnTo>
                <a:lnTo>
                  <a:pt x="78602" y="113004"/>
                </a:lnTo>
                <a:lnTo>
                  <a:pt x="81092" y="113334"/>
                </a:lnTo>
                <a:lnTo>
                  <a:pt x="88011" y="113334"/>
                </a:lnTo>
                <a:lnTo>
                  <a:pt x="90503" y="113004"/>
                </a:lnTo>
                <a:lnTo>
                  <a:pt x="91511" y="112814"/>
                </a:lnTo>
                <a:lnTo>
                  <a:pt x="92192" y="112522"/>
                </a:lnTo>
                <a:lnTo>
                  <a:pt x="92918" y="112242"/>
                </a:lnTo>
                <a:lnTo>
                  <a:pt x="93401" y="111887"/>
                </a:lnTo>
                <a:lnTo>
                  <a:pt x="94054" y="110921"/>
                </a:lnTo>
                <a:lnTo>
                  <a:pt x="94204" y="110439"/>
                </a:lnTo>
                <a:lnTo>
                  <a:pt x="94116" y="30048"/>
                </a:lnTo>
                <a:close/>
              </a:path>
              <a:path w="94615" h="113664">
                <a:moveTo>
                  <a:pt x="82501" y="203"/>
                </a:moveTo>
                <a:lnTo>
                  <a:pt x="80448" y="444"/>
                </a:lnTo>
                <a:lnTo>
                  <a:pt x="79566" y="609"/>
                </a:lnTo>
                <a:lnTo>
                  <a:pt x="78843" y="889"/>
                </a:lnTo>
                <a:lnTo>
                  <a:pt x="78076" y="1130"/>
                </a:lnTo>
                <a:lnTo>
                  <a:pt x="77429" y="1524"/>
                </a:lnTo>
                <a:lnTo>
                  <a:pt x="76428" y="2374"/>
                </a:lnTo>
                <a:lnTo>
                  <a:pt x="75945" y="2895"/>
                </a:lnTo>
                <a:lnTo>
                  <a:pt x="75502" y="3543"/>
                </a:lnTo>
                <a:lnTo>
                  <a:pt x="29976" y="65912"/>
                </a:lnTo>
                <a:lnTo>
                  <a:pt x="27888" y="68656"/>
                </a:lnTo>
                <a:lnTo>
                  <a:pt x="25876" y="71462"/>
                </a:lnTo>
                <a:lnTo>
                  <a:pt x="20365" y="80111"/>
                </a:lnTo>
                <a:lnTo>
                  <a:pt x="18557" y="83134"/>
                </a:lnTo>
                <a:lnTo>
                  <a:pt x="37638" y="83134"/>
                </a:lnTo>
                <a:lnTo>
                  <a:pt x="65210" y="45364"/>
                </a:lnTo>
                <a:lnTo>
                  <a:pt x="75502" y="30048"/>
                </a:lnTo>
                <a:lnTo>
                  <a:pt x="94116" y="30048"/>
                </a:lnTo>
                <a:lnTo>
                  <a:pt x="90827" y="444"/>
                </a:lnTo>
                <a:lnTo>
                  <a:pt x="82501" y="203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919838" y="2965970"/>
            <a:ext cx="2525087" cy="1992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3519995" y="2965970"/>
            <a:ext cx="2880105" cy="2079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6464363" y="2965970"/>
            <a:ext cx="3567074" cy="2079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750337" y="3262286"/>
            <a:ext cx="605920" cy="16545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1430159" y="3311194"/>
            <a:ext cx="1092441" cy="1165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2598534" y="3271139"/>
            <a:ext cx="1383919" cy="19304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4065352" y="3311194"/>
            <a:ext cx="1030522" cy="11654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5178826" y="3311194"/>
            <a:ext cx="1250548" cy="11654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6495656" y="3311918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29" h="115570">
                <a:moveTo>
                  <a:pt x="45605" y="0"/>
                </a:moveTo>
                <a:lnTo>
                  <a:pt x="30086" y="114"/>
                </a:lnTo>
                <a:lnTo>
                  <a:pt x="24980" y="279"/>
                </a:lnTo>
                <a:lnTo>
                  <a:pt x="20078" y="520"/>
                </a:lnTo>
                <a:lnTo>
                  <a:pt x="17691" y="685"/>
                </a:lnTo>
                <a:lnTo>
                  <a:pt x="15405" y="800"/>
                </a:lnTo>
                <a:lnTo>
                  <a:pt x="0" y="8686"/>
                </a:lnTo>
                <a:lnTo>
                  <a:pt x="0" y="106502"/>
                </a:lnTo>
                <a:lnTo>
                  <a:pt x="15849" y="114376"/>
                </a:lnTo>
                <a:lnTo>
                  <a:pt x="20358" y="114693"/>
                </a:lnTo>
                <a:lnTo>
                  <a:pt x="24891" y="114935"/>
                </a:lnTo>
                <a:lnTo>
                  <a:pt x="45491" y="115100"/>
                </a:lnTo>
                <a:lnTo>
                  <a:pt x="52730" y="114338"/>
                </a:lnTo>
                <a:lnTo>
                  <a:pt x="65151" y="111277"/>
                </a:lnTo>
                <a:lnTo>
                  <a:pt x="70345" y="109029"/>
                </a:lnTo>
                <a:lnTo>
                  <a:pt x="78663" y="103111"/>
                </a:lnTo>
                <a:lnTo>
                  <a:pt x="81030" y="100380"/>
                </a:lnTo>
                <a:lnTo>
                  <a:pt x="43230" y="100380"/>
                </a:lnTo>
                <a:lnTo>
                  <a:pt x="35153" y="100342"/>
                </a:lnTo>
                <a:lnTo>
                  <a:pt x="18821" y="99098"/>
                </a:lnTo>
                <a:lnTo>
                  <a:pt x="18821" y="61531"/>
                </a:lnTo>
                <a:lnTo>
                  <a:pt x="80530" y="61531"/>
                </a:lnTo>
                <a:lnTo>
                  <a:pt x="77304" y="57670"/>
                </a:lnTo>
                <a:lnTo>
                  <a:pt x="71424" y="54495"/>
                </a:lnTo>
                <a:lnTo>
                  <a:pt x="63665" y="52844"/>
                </a:lnTo>
                <a:lnTo>
                  <a:pt x="69862" y="51028"/>
                </a:lnTo>
                <a:lnTo>
                  <a:pt x="73808" y="48501"/>
                </a:lnTo>
                <a:lnTo>
                  <a:pt x="18821" y="48501"/>
                </a:lnTo>
                <a:lnTo>
                  <a:pt x="18821" y="15646"/>
                </a:lnTo>
                <a:lnTo>
                  <a:pt x="23533" y="15201"/>
                </a:lnTo>
                <a:lnTo>
                  <a:pt x="29679" y="14795"/>
                </a:lnTo>
                <a:lnTo>
                  <a:pt x="79051" y="14719"/>
                </a:lnTo>
                <a:lnTo>
                  <a:pt x="78105" y="12826"/>
                </a:lnTo>
                <a:lnTo>
                  <a:pt x="75374" y="9855"/>
                </a:lnTo>
                <a:lnTo>
                  <a:pt x="67970" y="4991"/>
                </a:lnTo>
                <a:lnTo>
                  <a:pt x="63347" y="3136"/>
                </a:lnTo>
                <a:lnTo>
                  <a:pt x="52209" y="647"/>
                </a:lnTo>
                <a:lnTo>
                  <a:pt x="45605" y="0"/>
                </a:lnTo>
                <a:close/>
              </a:path>
              <a:path w="87629" h="115570">
                <a:moveTo>
                  <a:pt x="80530" y="61531"/>
                </a:moveTo>
                <a:lnTo>
                  <a:pt x="42875" y="61531"/>
                </a:lnTo>
                <a:lnTo>
                  <a:pt x="47294" y="61937"/>
                </a:lnTo>
                <a:lnTo>
                  <a:pt x="54737" y="63500"/>
                </a:lnTo>
                <a:lnTo>
                  <a:pt x="57797" y="64668"/>
                </a:lnTo>
                <a:lnTo>
                  <a:pt x="62585" y="67805"/>
                </a:lnTo>
                <a:lnTo>
                  <a:pt x="64350" y="69773"/>
                </a:lnTo>
                <a:lnTo>
                  <a:pt x="65430" y="72186"/>
                </a:lnTo>
                <a:lnTo>
                  <a:pt x="66522" y="74561"/>
                </a:lnTo>
                <a:lnTo>
                  <a:pt x="67081" y="77330"/>
                </a:lnTo>
                <a:lnTo>
                  <a:pt x="67081" y="83527"/>
                </a:lnTo>
                <a:lnTo>
                  <a:pt x="51193" y="99009"/>
                </a:lnTo>
                <a:lnTo>
                  <a:pt x="47586" y="99936"/>
                </a:lnTo>
                <a:lnTo>
                  <a:pt x="43230" y="100380"/>
                </a:lnTo>
                <a:lnTo>
                  <a:pt x="81030" y="100380"/>
                </a:lnTo>
                <a:lnTo>
                  <a:pt x="81800" y="99491"/>
                </a:lnTo>
                <a:lnTo>
                  <a:pt x="86067" y="90766"/>
                </a:lnTo>
                <a:lnTo>
                  <a:pt x="86998" y="86309"/>
                </a:lnTo>
                <a:lnTo>
                  <a:pt x="87109" y="73037"/>
                </a:lnTo>
                <a:lnTo>
                  <a:pt x="85140" y="67119"/>
                </a:lnTo>
                <a:lnTo>
                  <a:pt x="80530" y="61531"/>
                </a:lnTo>
                <a:close/>
              </a:path>
              <a:path w="87629" h="115570">
                <a:moveTo>
                  <a:pt x="79051" y="14719"/>
                </a:moveTo>
                <a:lnTo>
                  <a:pt x="41668" y="14719"/>
                </a:lnTo>
                <a:lnTo>
                  <a:pt x="45808" y="15074"/>
                </a:lnTo>
                <a:lnTo>
                  <a:pt x="49225" y="15760"/>
                </a:lnTo>
                <a:lnTo>
                  <a:pt x="63703" y="28435"/>
                </a:lnTo>
                <a:lnTo>
                  <a:pt x="63703" y="36639"/>
                </a:lnTo>
                <a:lnTo>
                  <a:pt x="61569" y="40982"/>
                </a:lnTo>
                <a:lnTo>
                  <a:pt x="52971" y="47015"/>
                </a:lnTo>
                <a:lnTo>
                  <a:pt x="46774" y="48501"/>
                </a:lnTo>
                <a:lnTo>
                  <a:pt x="73808" y="48501"/>
                </a:lnTo>
                <a:lnTo>
                  <a:pt x="74561" y="48018"/>
                </a:lnTo>
                <a:lnTo>
                  <a:pt x="80924" y="39535"/>
                </a:lnTo>
                <a:lnTo>
                  <a:pt x="82524" y="34429"/>
                </a:lnTo>
                <a:lnTo>
                  <a:pt x="82524" y="23926"/>
                </a:lnTo>
                <a:lnTo>
                  <a:pt x="81648" y="19913"/>
                </a:lnTo>
                <a:lnTo>
                  <a:pt x="79051" y="14719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650621" y="3311194"/>
            <a:ext cx="737768" cy="15298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7465129" y="3311194"/>
            <a:ext cx="873994" cy="15732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8409343" y="3311194"/>
            <a:ext cx="1012685" cy="1572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9503473" y="3311918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29" h="115570">
                <a:moveTo>
                  <a:pt x="45605" y="0"/>
                </a:moveTo>
                <a:lnTo>
                  <a:pt x="30086" y="114"/>
                </a:lnTo>
                <a:lnTo>
                  <a:pt x="24980" y="279"/>
                </a:lnTo>
                <a:lnTo>
                  <a:pt x="20078" y="520"/>
                </a:lnTo>
                <a:lnTo>
                  <a:pt x="17703" y="685"/>
                </a:lnTo>
                <a:lnTo>
                  <a:pt x="15405" y="800"/>
                </a:lnTo>
                <a:lnTo>
                  <a:pt x="0" y="8686"/>
                </a:lnTo>
                <a:lnTo>
                  <a:pt x="0" y="106502"/>
                </a:lnTo>
                <a:lnTo>
                  <a:pt x="15849" y="114376"/>
                </a:lnTo>
                <a:lnTo>
                  <a:pt x="20358" y="114693"/>
                </a:lnTo>
                <a:lnTo>
                  <a:pt x="24892" y="114935"/>
                </a:lnTo>
                <a:lnTo>
                  <a:pt x="45491" y="115100"/>
                </a:lnTo>
                <a:lnTo>
                  <a:pt x="52730" y="114338"/>
                </a:lnTo>
                <a:lnTo>
                  <a:pt x="65150" y="111277"/>
                </a:lnTo>
                <a:lnTo>
                  <a:pt x="70345" y="109029"/>
                </a:lnTo>
                <a:lnTo>
                  <a:pt x="78663" y="103111"/>
                </a:lnTo>
                <a:lnTo>
                  <a:pt x="81030" y="100380"/>
                </a:lnTo>
                <a:lnTo>
                  <a:pt x="43243" y="100380"/>
                </a:lnTo>
                <a:lnTo>
                  <a:pt x="35153" y="100342"/>
                </a:lnTo>
                <a:lnTo>
                  <a:pt x="18821" y="99098"/>
                </a:lnTo>
                <a:lnTo>
                  <a:pt x="18821" y="61531"/>
                </a:lnTo>
                <a:lnTo>
                  <a:pt x="80530" y="61531"/>
                </a:lnTo>
                <a:lnTo>
                  <a:pt x="77304" y="57670"/>
                </a:lnTo>
                <a:lnTo>
                  <a:pt x="71424" y="54495"/>
                </a:lnTo>
                <a:lnTo>
                  <a:pt x="63665" y="52844"/>
                </a:lnTo>
                <a:lnTo>
                  <a:pt x="69862" y="51028"/>
                </a:lnTo>
                <a:lnTo>
                  <a:pt x="73818" y="48501"/>
                </a:lnTo>
                <a:lnTo>
                  <a:pt x="18821" y="48501"/>
                </a:lnTo>
                <a:lnTo>
                  <a:pt x="18821" y="15646"/>
                </a:lnTo>
                <a:lnTo>
                  <a:pt x="23533" y="15201"/>
                </a:lnTo>
                <a:lnTo>
                  <a:pt x="29679" y="14795"/>
                </a:lnTo>
                <a:lnTo>
                  <a:pt x="79051" y="14719"/>
                </a:lnTo>
                <a:lnTo>
                  <a:pt x="78105" y="12826"/>
                </a:lnTo>
                <a:lnTo>
                  <a:pt x="75374" y="9855"/>
                </a:lnTo>
                <a:lnTo>
                  <a:pt x="67970" y="4991"/>
                </a:lnTo>
                <a:lnTo>
                  <a:pt x="63347" y="3136"/>
                </a:lnTo>
                <a:lnTo>
                  <a:pt x="52209" y="647"/>
                </a:lnTo>
                <a:lnTo>
                  <a:pt x="45605" y="0"/>
                </a:lnTo>
                <a:close/>
              </a:path>
              <a:path w="87629" h="115570">
                <a:moveTo>
                  <a:pt x="80530" y="61531"/>
                </a:moveTo>
                <a:lnTo>
                  <a:pt x="42875" y="61531"/>
                </a:lnTo>
                <a:lnTo>
                  <a:pt x="47294" y="61937"/>
                </a:lnTo>
                <a:lnTo>
                  <a:pt x="54737" y="63500"/>
                </a:lnTo>
                <a:lnTo>
                  <a:pt x="67081" y="77330"/>
                </a:lnTo>
                <a:lnTo>
                  <a:pt x="67081" y="83527"/>
                </a:lnTo>
                <a:lnTo>
                  <a:pt x="51193" y="99009"/>
                </a:lnTo>
                <a:lnTo>
                  <a:pt x="47586" y="99936"/>
                </a:lnTo>
                <a:lnTo>
                  <a:pt x="43243" y="100380"/>
                </a:lnTo>
                <a:lnTo>
                  <a:pt x="81030" y="100380"/>
                </a:lnTo>
                <a:lnTo>
                  <a:pt x="81800" y="99491"/>
                </a:lnTo>
                <a:lnTo>
                  <a:pt x="86067" y="90766"/>
                </a:lnTo>
                <a:lnTo>
                  <a:pt x="86998" y="86309"/>
                </a:lnTo>
                <a:lnTo>
                  <a:pt x="87109" y="73037"/>
                </a:lnTo>
                <a:lnTo>
                  <a:pt x="85140" y="67119"/>
                </a:lnTo>
                <a:lnTo>
                  <a:pt x="80530" y="61531"/>
                </a:lnTo>
                <a:close/>
              </a:path>
              <a:path w="87629" h="115570">
                <a:moveTo>
                  <a:pt x="79051" y="14719"/>
                </a:moveTo>
                <a:lnTo>
                  <a:pt x="41668" y="14719"/>
                </a:lnTo>
                <a:lnTo>
                  <a:pt x="45808" y="15074"/>
                </a:lnTo>
                <a:lnTo>
                  <a:pt x="49225" y="15760"/>
                </a:lnTo>
                <a:lnTo>
                  <a:pt x="63703" y="28435"/>
                </a:lnTo>
                <a:lnTo>
                  <a:pt x="63703" y="36639"/>
                </a:lnTo>
                <a:lnTo>
                  <a:pt x="61569" y="40982"/>
                </a:lnTo>
                <a:lnTo>
                  <a:pt x="52971" y="47015"/>
                </a:lnTo>
                <a:lnTo>
                  <a:pt x="46774" y="48501"/>
                </a:lnTo>
                <a:lnTo>
                  <a:pt x="73818" y="48501"/>
                </a:lnTo>
                <a:lnTo>
                  <a:pt x="74574" y="48018"/>
                </a:lnTo>
                <a:lnTo>
                  <a:pt x="80924" y="39535"/>
                </a:lnTo>
                <a:lnTo>
                  <a:pt x="82524" y="34429"/>
                </a:lnTo>
                <a:lnTo>
                  <a:pt x="82524" y="23926"/>
                </a:lnTo>
                <a:lnTo>
                  <a:pt x="81648" y="19913"/>
                </a:lnTo>
                <a:lnTo>
                  <a:pt x="79051" y="14719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9649104" y="3313607"/>
            <a:ext cx="90805" cy="113030"/>
          </a:xfrm>
          <a:custGeom>
            <a:avLst/>
            <a:gdLst/>
            <a:ahLst/>
            <a:cxnLst/>
            <a:rect l="l" t="t" r="r" b="b"/>
            <a:pathLst>
              <a:path w="90804" h="113029">
                <a:moveTo>
                  <a:pt x="55181" y="17614"/>
                </a:moveTo>
                <a:lnTo>
                  <a:pt x="35636" y="17614"/>
                </a:lnTo>
                <a:lnTo>
                  <a:pt x="35763" y="110197"/>
                </a:lnTo>
                <a:lnTo>
                  <a:pt x="41871" y="112610"/>
                </a:lnTo>
                <a:lnTo>
                  <a:pt x="48945" y="112610"/>
                </a:lnTo>
                <a:lnTo>
                  <a:pt x="55181" y="109664"/>
                </a:lnTo>
                <a:lnTo>
                  <a:pt x="55181" y="17614"/>
                </a:lnTo>
                <a:close/>
              </a:path>
              <a:path w="90804" h="113029">
                <a:moveTo>
                  <a:pt x="87515" y="0"/>
                </a:moveTo>
                <a:lnTo>
                  <a:pt x="3301" y="0"/>
                </a:lnTo>
                <a:lnTo>
                  <a:pt x="2743" y="165"/>
                </a:lnTo>
                <a:lnTo>
                  <a:pt x="1816" y="889"/>
                </a:lnTo>
                <a:lnTo>
                  <a:pt x="1409" y="1409"/>
                </a:lnTo>
                <a:lnTo>
                  <a:pt x="1054" y="2171"/>
                </a:lnTo>
                <a:lnTo>
                  <a:pt x="685" y="2895"/>
                </a:lnTo>
                <a:lnTo>
                  <a:pt x="399" y="3860"/>
                </a:lnTo>
                <a:lnTo>
                  <a:pt x="0" y="6032"/>
                </a:lnTo>
                <a:lnTo>
                  <a:pt x="16" y="11709"/>
                </a:lnTo>
                <a:lnTo>
                  <a:pt x="3301" y="17614"/>
                </a:lnTo>
                <a:lnTo>
                  <a:pt x="87604" y="17614"/>
                </a:lnTo>
                <a:lnTo>
                  <a:pt x="90817" y="11709"/>
                </a:lnTo>
                <a:lnTo>
                  <a:pt x="90803" y="6032"/>
                </a:lnTo>
                <a:lnTo>
                  <a:pt x="88087" y="165"/>
                </a:lnTo>
                <a:lnTo>
                  <a:pt x="87515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9754413" y="3311194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62738" y="0"/>
                </a:moveTo>
                <a:lnTo>
                  <a:pt x="45008" y="0"/>
                </a:lnTo>
                <a:lnTo>
                  <a:pt x="37122" y="1447"/>
                </a:lnTo>
                <a:lnTo>
                  <a:pt x="5588" y="28155"/>
                </a:lnTo>
                <a:lnTo>
                  <a:pt x="0" y="50634"/>
                </a:lnTo>
                <a:lnTo>
                  <a:pt x="125" y="69215"/>
                </a:lnTo>
                <a:lnTo>
                  <a:pt x="17132" y="106299"/>
                </a:lnTo>
                <a:lnTo>
                  <a:pt x="43078" y="116547"/>
                </a:lnTo>
                <a:lnTo>
                  <a:pt x="60731" y="116547"/>
                </a:lnTo>
                <a:lnTo>
                  <a:pt x="68605" y="115062"/>
                </a:lnTo>
                <a:lnTo>
                  <a:pt x="82156" y="109194"/>
                </a:lnTo>
                <a:lnTo>
                  <a:pt x="87833" y="105079"/>
                </a:lnTo>
                <a:lnTo>
                  <a:pt x="92058" y="100139"/>
                </a:lnTo>
                <a:lnTo>
                  <a:pt x="46570" y="100139"/>
                </a:lnTo>
                <a:lnTo>
                  <a:pt x="41338" y="99009"/>
                </a:lnTo>
                <a:lnTo>
                  <a:pt x="21762" y="73761"/>
                </a:lnTo>
                <a:lnTo>
                  <a:pt x="20789" y="69215"/>
                </a:lnTo>
                <a:lnTo>
                  <a:pt x="20341" y="64503"/>
                </a:lnTo>
                <a:lnTo>
                  <a:pt x="20269" y="51879"/>
                </a:lnTo>
                <a:lnTo>
                  <a:pt x="20916" y="46291"/>
                </a:lnTo>
                <a:lnTo>
                  <a:pt x="22237" y="41186"/>
                </a:lnTo>
                <a:lnTo>
                  <a:pt x="23520" y="36068"/>
                </a:lnTo>
                <a:lnTo>
                  <a:pt x="47498" y="16167"/>
                </a:lnTo>
                <a:lnTo>
                  <a:pt x="93820" y="16167"/>
                </a:lnTo>
                <a:lnTo>
                  <a:pt x="88684" y="10248"/>
                </a:lnTo>
                <a:lnTo>
                  <a:pt x="83286" y="6477"/>
                </a:lnTo>
                <a:lnTo>
                  <a:pt x="70345" y="1282"/>
                </a:lnTo>
                <a:lnTo>
                  <a:pt x="62738" y="0"/>
                </a:lnTo>
                <a:close/>
              </a:path>
              <a:path w="106045" h="116839">
                <a:moveTo>
                  <a:pt x="93820" y="16167"/>
                </a:moveTo>
                <a:lnTo>
                  <a:pt x="59486" y="16167"/>
                </a:lnTo>
                <a:lnTo>
                  <a:pt x="64706" y="17297"/>
                </a:lnTo>
                <a:lnTo>
                  <a:pt x="68846" y="19545"/>
                </a:lnTo>
                <a:lnTo>
                  <a:pt x="73037" y="21755"/>
                </a:lnTo>
                <a:lnTo>
                  <a:pt x="76377" y="24815"/>
                </a:lnTo>
                <a:lnTo>
                  <a:pt x="78790" y="28676"/>
                </a:lnTo>
                <a:lnTo>
                  <a:pt x="81241" y="32537"/>
                </a:lnTo>
                <a:lnTo>
                  <a:pt x="83007" y="36995"/>
                </a:lnTo>
                <a:lnTo>
                  <a:pt x="84170" y="42672"/>
                </a:lnTo>
                <a:lnTo>
                  <a:pt x="85140" y="47218"/>
                </a:lnTo>
                <a:lnTo>
                  <a:pt x="85588" y="51879"/>
                </a:lnTo>
                <a:lnTo>
                  <a:pt x="85661" y="64503"/>
                </a:lnTo>
                <a:lnTo>
                  <a:pt x="85013" y="70142"/>
                </a:lnTo>
                <a:lnTo>
                  <a:pt x="58470" y="100139"/>
                </a:lnTo>
                <a:lnTo>
                  <a:pt x="92058" y="100139"/>
                </a:lnTo>
                <a:lnTo>
                  <a:pt x="96837" y="94551"/>
                </a:lnTo>
                <a:lnTo>
                  <a:pt x="100253" y="88277"/>
                </a:lnTo>
                <a:lnTo>
                  <a:pt x="104800" y="73761"/>
                </a:lnTo>
                <a:lnTo>
                  <a:pt x="105930" y="65798"/>
                </a:lnTo>
                <a:lnTo>
                  <a:pt x="105930" y="48260"/>
                </a:lnTo>
                <a:lnTo>
                  <a:pt x="104851" y="40297"/>
                </a:lnTo>
                <a:lnTo>
                  <a:pt x="102717" y="33223"/>
                </a:lnTo>
                <a:lnTo>
                  <a:pt x="100545" y="26136"/>
                </a:lnTo>
                <a:lnTo>
                  <a:pt x="97282" y="20154"/>
                </a:lnTo>
                <a:lnTo>
                  <a:pt x="93820" y="16167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9887711" y="3313607"/>
            <a:ext cx="140970" cy="113030"/>
          </a:xfrm>
          <a:custGeom>
            <a:avLst/>
            <a:gdLst/>
            <a:ahLst/>
            <a:cxnLst/>
            <a:rect l="l" t="t" r="r" b="b"/>
            <a:pathLst>
              <a:path w="140970" h="113029">
                <a:moveTo>
                  <a:pt x="129552" y="15074"/>
                </a:moveTo>
                <a:lnTo>
                  <a:pt x="111277" y="15074"/>
                </a:lnTo>
                <a:lnTo>
                  <a:pt x="111391" y="17780"/>
                </a:lnTo>
                <a:lnTo>
                  <a:pt x="111633" y="20066"/>
                </a:lnTo>
                <a:lnTo>
                  <a:pt x="112242" y="27673"/>
                </a:lnTo>
                <a:lnTo>
                  <a:pt x="112966" y="35433"/>
                </a:lnTo>
                <a:lnTo>
                  <a:pt x="113169" y="38011"/>
                </a:lnTo>
                <a:lnTo>
                  <a:pt x="113880" y="45364"/>
                </a:lnTo>
                <a:lnTo>
                  <a:pt x="121996" y="110197"/>
                </a:lnTo>
                <a:lnTo>
                  <a:pt x="135242" y="112687"/>
                </a:lnTo>
                <a:lnTo>
                  <a:pt x="137655" y="112331"/>
                </a:lnTo>
                <a:lnTo>
                  <a:pt x="139992" y="110921"/>
                </a:lnTo>
                <a:lnTo>
                  <a:pt x="140550" y="109715"/>
                </a:lnTo>
                <a:lnTo>
                  <a:pt x="140459" y="107861"/>
                </a:lnTo>
                <a:lnTo>
                  <a:pt x="129552" y="15074"/>
                </a:lnTo>
                <a:close/>
              </a:path>
              <a:path w="140970" h="113029">
                <a:moveTo>
                  <a:pt x="32004" y="0"/>
                </a:moveTo>
                <a:lnTo>
                  <a:pt x="17729" y="0"/>
                </a:lnTo>
                <a:lnTo>
                  <a:pt x="15633" y="647"/>
                </a:lnTo>
                <a:lnTo>
                  <a:pt x="52" y="107861"/>
                </a:lnTo>
                <a:lnTo>
                  <a:pt x="0" y="110032"/>
                </a:lnTo>
                <a:lnTo>
                  <a:pt x="190" y="110756"/>
                </a:lnTo>
                <a:lnTo>
                  <a:pt x="12141" y="112649"/>
                </a:lnTo>
                <a:lnTo>
                  <a:pt x="14668" y="112407"/>
                </a:lnTo>
                <a:lnTo>
                  <a:pt x="25768" y="47574"/>
                </a:lnTo>
                <a:lnTo>
                  <a:pt x="25895" y="45364"/>
                </a:lnTo>
                <a:lnTo>
                  <a:pt x="26404" y="40259"/>
                </a:lnTo>
                <a:lnTo>
                  <a:pt x="26966" y="35115"/>
                </a:lnTo>
                <a:lnTo>
                  <a:pt x="27182" y="32816"/>
                </a:lnTo>
                <a:lnTo>
                  <a:pt x="27460" y="30200"/>
                </a:lnTo>
                <a:lnTo>
                  <a:pt x="28418" y="19748"/>
                </a:lnTo>
                <a:lnTo>
                  <a:pt x="28625" y="17780"/>
                </a:lnTo>
                <a:lnTo>
                  <a:pt x="28752" y="15074"/>
                </a:lnTo>
                <a:lnTo>
                  <a:pt x="46105" y="15074"/>
                </a:lnTo>
                <a:lnTo>
                  <a:pt x="44792" y="11303"/>
                </a:lnTo>
                <a:lnTo>
                  <a:pt x="44069" y="9093"/>
                </a:lnTo>
                <a:lnTo>
                  <a:pt x="43345" y="7277"/>
                </a:lnTo>
                <a:lnTo>
                  <a:pt x="42545" y="5829"/>
                </a:lnTo>
                <a:lnTo>
                  <a:pt x="41783" y="4381"/>
                </a:lnTo>
                <a:lnTo>
                  <a:pt x="40817" y="3213"/>
                </a:lnTo>
                <a:lnTo>
                  <a:pt x="38519" y="1485"/>
                </a:lnTo>
                <a:lnTo>
                  <a:pt x="37147" y="889"/>
                </a:lnTo>
                <a:lnTo>
                  <a:pt x="33934" y="165"/>
                </a:lnTo>
                <a:lnTo>
                  <a:pt x="32004" y="0"/>
                </a:lnTo>
                <a:close/>
              </a:path>
              <a:path w="140970" h="113029">
                <a:moveTo>
                  <a:pt x="46105" y="15074"/>
                </a:moveTo>
                <a:lnTo>
                  <a:pt x="28752" y="15074"/>
                </a:lnTo>
                <a:lnTo>
                  <a:pt x="29429" y="17780"/>
                </a:lnTo>
                <a:lnTo>
                  <a:pt x="30046" y="20066"/>
                </a:lnTo>
                <a:lnTo>
                  <a:pt x="30759" y="22364"/>
                </a:lnTo>
                <a:lnTo>
                  <a:pt x="31521" y="24968"/>
                </a:lnTo>
                <a:lnTo>
                  <a:pt x="32350" y="27673"/>
                </a:lnTo>
                <a:lnTo>
                  <a:pt x="33184" y="30238"/>
                </a:lnTo>
                <a:lnTo>
                  <a:pt x="33985" y="32854"/>
                </a:lnTo>
                <a:lnTo>
                  <a:pt x="37274" y="42786"/>
                </a:lnTo>
                <a:lnTo>
                  <a:pt x="38195" y="45364"/>
                </a:lnTo>
                <a:lnTo>
                  <a:pt x="59861" y="108826"/>
                </a:lnTo>
                <a:lnTo>
                  <a:pt x="60217" y="109550"/>
                </a:lnTo>
                <a:lnTo>
                  <a:pt x="60718" y="110197"/>
                </a:lnTo>
                <a:lnTo>
                  <a:pt x="61163" y="110832"/>
                </a:lnTo>
                <a:lnTo>
                  <a:pt x="61760" y="111315"/>
                </a:lnTo>
                <a:lnTo>
                  <a:pt x="63296" y="112039"/>
                </a:lnTo>
                <a:lnTo>
                  <a:pt x="64211" y="112280"/>
                </a:lnTo>
                <a:lnTo>
                  <a:pt x="66395" y="112610"/>
                </a:lnTo>
                <a:lnTo>
                  <a:pt x="72466" y="112610"/>
                </a:lnTo>
                <a:lnTo>
                  <a:pt x="86245" y="88315"/>
                </a:lnTo>
                <a:lnTo>
                  <a:pt x="70256" y="88315"/>
                </a:lnTo>
                <a:lnTo>
                  <a:pt x="68116" y="80594"/>
                </a:lnTo>
                <a:lnTo>
                  <a:pt x="67437" y="78308"/>
                </a:lnTo>
                <a:lnTo>
                  <a:pt x="66675" y="75641"/>
                </a:lnTo>
                <a:lnTo>
                  <a:pt x="65824" y="72948"/>
                </a:lnTo>
                <a:lnTo>
                  <a:pt x="65024" y="70218"/>
                </a:lnTo>
                <a:lnTo>
                  <a:pt x="64135" y="67487"/>
                </a:lnTo>
                <a:lnTo>
                  <a:pt x="63169" y="64706"/>
                </a:lnTo>
                <a:lnTo>
                  <a:pt x="61328" y="59156"/>
                </a:lnTo>
                <a:lnTo>
                  <a:pt x="60406" y="56184"/>
                </a:lnTo>
                <a:lnTo>
                  <a:pt x="46105" y="15074"/>
                </a:lnTo>
                <a:close/>
              </a:path>
              <a:path w="140970" h="113029">
                <a:moveTo>
                  <a:pt x="122491" y="0"/>
                </a:moveTo>
                <a:lnTo>
                  <a:pt x="108254" y="0"/>
                </a:lnTo>
                <a:lnTo>
                  <a:pt x="106400" y="203"/>
                </a:lnTo>
                <a:lnTo>
                  <a:pt x="96075" y="11303"/>
                </a:lnTo>
                <a:lnTo>
                  <a:pt x="80322" y="56387"/>
                </a:lnTo>
                <a:lnTo>
                  <a:pt x="71945" y="83286"/>
                </a:lnTo>
                <a:lnTo>
                  <a:pt x="71221" y="85864"/>
                </a:lnTo>
                <a:lnTo>
                  <a:pt x="70497" y="88315"/>
                </a:lnTo>
                <a:lnTo>
                  <a:pt x="86245" y="88315"/>
                </a:lnTo>
                <a:lnTo>
                  <a:pt x="101625" y="45008"/>
                </a:lnTo>
                <a:lnTo>
                  <a:pt x="102311" y="42710"/>
                </a:lnTo>
                <a:lnTo>
                  <a:pt x="103073" y="40259"/>
                </a:lnTo>
                <a:lnTo>
                  <a:pt x="103911" y="37680"/>
                </a:lnTo>
                <a:lnTo>
                  <a:pt x="104711" y="35115"/>
                </a:lnTo>
                <a:lnTo>
                  <a:pt x="107403" y="27305"/>
                </a:lnTo>
                <a:lnTo>
                  <a:pt x="108254" y="24777"/>
                </a:lnTo>
                <a:lnTo>
                  <a:pt x="109016" y="22237"/>
                </a:lnTo>
                <a:lnTo>
                  <a:pt x="109829" y="19748"/>
                </a:lnTo>
                <a:lnTo>
                  <a:pt x="110553" y="17335"/>
                </a:lnTo>
                <a:lnTo>
                  <a:pt x="111277" y="15074"/>
                </a:lnTo>
                <a:lnTo>
                  <a:pt x="129552" y="15074"/>
                </a:lnTo>
                <a:lnTo>
                  <a:pt x="128639" y="7277"/>
                </a:lnTo>
                <a:lnTo>
                  <a:pt x="128439" y="5143"/>
                </a:lnTo>
                <a:lnTo>
                  <a:pt x="128375" y="4749"/>
                </a:lnTo>
                <a:lnTo>
                  <a:pt x="127558" y="2933"/>
                </a:lnTo>
                <a:lnTo>
                  <a:pt x="124663" y="609"/>
                </a:lnTo>
                <a:lnTo>
                  <a:pt x="122491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40079" y="3554666"/>
            <a:ext cx="2077148" cy="20406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6532178" y="3604298"/>
            <a:ext cx="1111950" cy="15005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7712100" y="3553942"/>
            <a:ext cx="2137371" cy="20876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2887700" y="3604298"/>
            <a:ext cx="1606994" cy="1584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4559691" y="3604298"/>
            <a:ext cx="1006782" cy="15005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5633806" y="3553942"/>
            <a:ext cx="827788" cy="16883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9919982" y="3606228"/>
            <a:ext cx="104775" cy="114935"/>
          </a:xfrm>
          <a:custGeom>
            <a:avLst/>
            <a:gdLst/>
            <a:ahLst/>
            <a:cxnLst/>
            <a:rect l="l" t="t" r="r" b="b"/>
            <a:pathLst>
              <a:path w="104775" h="114935">
                <a:moveTo>
                  <a:pt x="20028" y="0"/>
                </a:moveTo>
                <a:lnTo>
                  <a:pt x="0" y="111036"/>
                </a:lnTo>
                <a:lnTo>
                  <a:pt x="165" y="111594"/>
                </a:lnTo>
                <a:lnTo>
                  <a:pt x="18263" y="114579"/>
                </a:lnTo>
                <a:lnTo>
                  <a:pt x="21234" y="114338"/>
                </a:lnTo>
                <a:lnTo>
                  <a:pt x="22492" y="114096"/>
                </a:lnTo>
                <a:lnTo>
                  <a:pt x="24460" y="113372"/>
                </a:lnTo>
                <a:lnTo>
                  <a:pt x="25260" y="112928"/>
                </a:lnTo>
                <a:lnTo>
                  <a:pt x="25857" y="112318"/>
                </a:lnTo>
                <a:lnTo>
                  <a:pt x="26505" y="111721"/>
                </a:lnTo>
                <a:lnTo>
                  <a:pt x="27876" y="110147"/>
                </a:lnTo>
                <a:lnTo>
                  <a:pt x="56393" y="71348"/>
                </a:lnTo>
                <a:lnTo>
                  <a:pt x="28359" y="71348"/>
                </a:lnTo>
                <a:lnTo>
                  <a:pt x="28753" y="68122"/>
                </a:lnTo>
                <a:lnTo>
                  <a:pt x="29045" y="64782"/>
                </a:lnTo>
                <a:lnTo>
                  <a:pt x="29457" y="58877"/>
                </a:lnTo>
                <a:lnTo>
                  <a:pt x="29559" y="42672"/>
                </a:lnTo>
                <a:lnTo>
                  <a:pt x="29553" y="3009"/>
                </a:lnTo>
                <a:lnTo>
                  <a:pt x="28511" y="1968"/>
                </a:lnTo>
                <a:lnTo>
                  <a:pt x="23939" y="393"/>
                </a:lnTo>
                <a:lnTo>
                  <a:pt x="20028" y="0"/>
                </a:lnTo>
                <a:close/>
              </a:path>
              <a:path w="104775" h="114935">
                <a:moveTo>
                  <a:pt x="104686" y="42672"/>
                </a:moveTo>
                <a:lnTo>
                  <a:pt x="76175" y="42672"/>
                </a:lnTo>
                <a:lnTo>
                  <a:pt x="75819" y="46050"/>
                </a:lnTo>
                <a:lnTo>
                  <a:pt x="75489" y="49542"/>
                </a:lnTo>
                <a:lnTo>
                  <a:pt x="75095" y="56578"/>
                </a:lnTo>
                <a:lnTo>
                  <a:pt x="75006" y="111036"/>
                </a:lnTo>
                <a:lnTo>
                  <a:pt x="75247" y="111721"/>
                </a:lnTo>
                <a:lnTo>
                  <a:pt x="85026" y="114541"/>
                </a:lnTo>
                <a:lnTo>
                  <a:pt x="95440" y="114541"/>
                </a:lnTo>
                <a:lnTo>
                  <a:pt x="104686" y="111036"/>
                </a:lnTo>
                <a:lnTo>
                  <a:pt x="104686" y="42672"/>
                </a:lnTo>
                <a:close/>
              </a:path>
              <a:path w="104775" h="114935">
                <a:moveTo>
                  <a:pt x="95758" y="76"/>
                </a:moveTo>
                <a:lnTo>
                  <a:pt x="86309" y="76"/>
                </a:lnTo>
                <a:lnTo>
                  <a:pt x="83210" y="393"/>
                </a:lnTo>
                <a:lnTo>
                  <a:pt x="40386" y="52959"/>
                </a:lnTo>
                <a:lnTo>
                  <a:pt x="38176" y="55854"/>
                </a:lnTo>
                <a:lnTo>
                  <a:pt x="36081" y="58877"/>
                </a:lnTo>
                <a:lnTo>
                  <a:pt x="32144" y="65062"/>
                </a:lnTo>
                <a:lnTo>
                  <a:pt x="28359" y="71348"/>
                </a:lnTo>
                <a:lnTo>
                  <a:pt x="56393" y="71348"/>
                </a:lnTo>
                <a:lnTo>
                  <a:pt x="76175" y="42672"/>
                </a:lnTo>
                <a:lnTo>
                  <a:pt x="104686" y="42672"/>
                </a:lnTo>
                <a:lnTo>
                  <a:pt x="104629" y="3733"/>
                </a:lnTo>
                <a:lnTo>
                  <a:pt x="99416" y="393"/>
                </a:lnTo>
                <a:lnTo>
                  <a:pt x="95758" y="76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47313" y="3849217"/>
            <a:ext cx="1475503" cy="20803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2286573" y="3898849"/>
            <a:ext cx="1705087" cy="15434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4058183" y="3900297"/>
            <a:ext cx="1265707" cy="116547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5402440" y="3851389"/>
            <a:ext cx="1030920" cy="20614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6511734" y="3900297"/>
            <a:ext cx="1446466" cy="11654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8029193" y="3900297"/>
            <a:ext cx="835850" cy="152895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8943035" y="3902024"/>
            <a:ext cx="86360" cy="113664"/>
          </a:xfrm>
          <a:custGeom>
            <a:avLst/>
            <a:gdLst/>
            <a:ahLst/>
            <a:cxnLst/>
            <a:rect l="l" t="t" r="r" b="b"/>
            <a:pathLst>
              <a:path w="86359" h="113664">
                <a:moveTo>
                  <a:pt x="62993" y="62699"/>
                </a:moveTo>
                <a:lnTo>
                  <a:pt x="31127" y="62699"/>
                </a:lnTo>
                <a:lnTo>
                  <a:pt x="34137" y="63055"/>
                </a:lnTo>
                <a:lnTo>
                  <a:pt x="39497" y="64465"/>
                </a:lnTo>
                <a:lnTo>
                  <a:pt x="54051" y="82473"/>
                </a:lnTo>
                <a:lnTo>
                  <a:pt x="65316" y="109943"/>
                </a:lnTo>
                <a:lnTo>
                  <a:pt x="80187" y="113322"/>
                </a:lnTo>
                <a:lnTo>
                  <a:pt x="82651" y="113080"/>
                </a:lnTo>
                <a:lnTo>
                  <a:pt x="83616" y="112890"/>
                </a:lnTo>
                <a:lnTo>
                  <a:pt x="84378" y="112648"/>
                </a:lnTo>
                <a:lnTo>
                  <a:pt x="85102" y="112445"/>
                </a:lnTo>
                <a:lnTo>
                  <a:pt x="85623" y="112128"/>
                </a:lnTo>
                <a:lnTo>
                  <a:pt x="85902" y="111759"/>
                </a:lnTo>
                <a:lnTo>
                  <a:pt x="86182" y="111442"/>
                </a:lnTo>
                <a:lnTo>
                  <a:pt x="86220" y="109512"/>
                </a:lnTo>
                <a:lnTo>
                  <a:pt x="86067" y="108699"/>
                </a:lnTo>
                <a:lnTo>
                  <a:pt x="85864" y="107810"/>
                </a:lnTo>
                <a:lnTo>
                  <a:pt x="85699" y="107378"/>
                </a:lnTo>
                <a:lnTo>
                  <a:pt x="85547" y="106895"/>
                </a:lnTo>
                <a:lnTo>
                  <a:pt x="85344" y="106362"/>
                </a:lnTo>
                <a:lnTo>
                  <a:pt x="85013" y="105841"/>
                </a:lnTo>
                <a:lnTo>
                  <a:pt x="71831" y="75450"/>
                </a:lnTo>
                <a:lnTo>
                  <a:pt x="70218" y="72351"/>
                </a:lnTo>
                <a:lnTo>
                  <a:pt x="66763" y="66916"/>
                </a:lnTo>
                <a:lnTo>
                  <a:pt x="64909" y="64579"/>
                </a:lnTo>
                <a:lnTo>
                  <a:pt x="62993" y="62699"/>
                </a:lnTo>
                <a:close/>
              </a:path>
              <a:path w="86359" h="113664">
                <a:moveTo>
                  <a:pt x="6515" y="0"/>
                </a:moveTo>
                <a:lnTo>
                  <a:pt x="3975" y="241"/>
                </a:lnTo>
                <a:lnTo>
                  <a:pt x="2845" y="482"/>
                </a:lnTo>
                <a:lnTo>
                  <a:pt x="2171" y="685"/>
                </a:lnTo>
                <a:lnTo>
                  <a:pt x="1371" y="876"/>
                </a:lnTo>
                <a:lnTo>
                  <a:pt x="800" y="1206"/>
                </a:lnTo>
                <a:lnTo>
                  <a:pt x="444" y="1562"/>
                </a:lnTo>
                <a:lnTo>
                  <a:pt x="76" y="1892"/>
                </a:lnTo>
                <a:lnTo>
                  <a:pt x="0" y="110997"/>
                </a:lnTo>
                <a:lnTo>
                  <a:pt x="76" y="111201"/>
                </a:lnTo>
                <a:lnTo>
                  <a:pt x="800" y="112001"/>
                </a:lnTo>
                <a:lnTo>
                  <a:pt x="1371" y="112318"/>
                </a:lnTo>
                <a:lnTo>
                  <a:pt x="2171" y="112521"/>
                </a:lnTo>
                <a:lnTo>
                  <a:pt x="2971" y="112763"/>
                </a:lnTo>
                <a:lnTo>
                  <a:pt x="3975" y="112966"/>
                </a:lnTo>
                <a:lnTo>
                  <a:pt x="6515" y="113283"/>
                </a:lnTo>
                <a:lnTo>
                  <a:pt x="12750" y="113283"/>
                </a:lnTo>
                <a:lnTo>
                  <a:pt x="15278" y="112966"/>
                </a:lnTo>
                <a:lnTo>
                  <a:pt x="16294" y="112763"/>
                </a:lnTo>
                <a:lnTo>
                  <a:pt x="17094" y="112521"/>
                </a:lnTo>
                <a:lnTo>
                  <a:pt x="17894" y="112318"/>
                </a:lnTo>
                <a:lnTo>
                  <a:pt x="18465" y="112001"/>
                </a:lnTo>
                <a:lnTo>
                  <a:pt x="19265" y="111201"/>
                </a:lnTo>
                <a:lnTo>
                  <a:pt x="19378" y="110997"/>
                </a:lnTo>
                <a:lnTo>
                  <a:pt x="19469" y="62699"/>
                </a:lnTo>
                <a:lnTo>
                  <a:pt x="62993" y="62699"/>
                </a:lnTo>
                <a:lnTo>
                  <a:pt x="48818" y="54292"/>
                </a:lnTo>
                <a:lnTo>
                  <a:pt x="48818" y="54051"/>
                </a:lnTo>
                <a:lnTo>
                  <a:pt x="60592" y="47243"/>
                </a:lnTo>
                <a:lnTo>
                  <a:pt x="19469" y="47243"/>
                </a:lnTo>
                <a:lnTo>
                  <a:pt x="19469" y="2285"/>
                </a:lnTo>
                <a:lnTo>
                  <a:pt x="19265" y="1892"/>
                </a:lnTo>
                <a:lnTo>
                  <a:pt x="18465" y="1206"/>
                </a:lnTo>
                <a:lnTo>
                  <a:pt x="17894" y="876"/>
                </a:lnTo>
                <a:lnTo>
                  <a:pt x="17094" y="685"/>
                </a:lnTo>
                <a:lnTo>
                  <a:pt x="16294" y="444"/>
                </a:lnTo>
                <a:lnTo>
                  <a:pt x="15278" y="241"/>
                </a:lnTo>
                <a:lnTo>
                  <a:pt x="6515" y="0"/>
                </a:lnTo>
                <a:close/>
              </a:path>
              <a:path w="86359" h="113664">
                <a:moveTo>
                  <a:pt x="69176" y="0"/>
                </a:moveTo>
                <a:lnTo>
                  <a:pt x="62179" y="3619"/>
                </a:lnTo>
                <a:lnTo>
                  <a:pt x="52362" y="28105"/>
                </a:lnTo>
                <a:lnTo>
                  <a:pt x="30607" y="47243"/>
                </a:lnTo>
                <a:lnTo>
                  <a:pt x="60592" y="47243"/>
                </a:lnTo>
                <a:lnTo>
                  <a:pt x="70904" y="31000"/>
                </a:lnTo>
                <a:lnTo>
                  <a:pt x="81038" y="7645"/>
                </a:lnTo>
                <a:lnTo>
                  <a:pt x="81432" y="6591"/>
                </a:lnTo>
                <a:lnTo>
                  <a:pt x="81724" y="5702"/>
                </a:lnTo>
                <a:lnTo>
                  <a:pt x="82118" y="4140"/>
                </a:lnTo>
                <a:lnTo>
                  <a:pt x="82080" y="1892"/>
                </a:lnTo>
                <a:lnTo>
                  <a:pt x="81597" y="1206"/>
                </a:lnTo>
                <a:lnTo>
                  <a:pt x="81153" y="876"/>
                </a:lnTo>
                <a:lnTo>
                  <a:pt x="80518" y="685"/>
                </a:lnTo>
                <a:lnTo>
                  <a:pt x="79832" y="444"/>
                </a:lnTo>
                <a:lnTo>
                  <a:pt x="78867" y="241"/>
                </a:lnTo>
                <a:lnTo>
                  <a:pt x="69176" y="0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9097073" y="3900297"/>
            <a:ext cx="938187" cy="157327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742856" y="4194835"/>
            <a:ext cx="1501170" cy="15732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1016031" y="4605642"/>
            <a:ext cx="1061586" cy="15532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2165045" y="4594783"/>
            <a:ext cx="1280160" cy="1661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3522337" y="4594783"/>
            <a:ext cx="1100208" cy="20688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4710147" y="4644415"/>
            <a:ext cx="644883" cy="116547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5422468" y="4644415"/>
            <a:ext cx="602157" cy="11654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6103480" y="4595507"/>
            <a:ext cx="1725804" cy="20615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7920875" y="4645139"/>
            <a:ext cx="87630" cy="115570"/>
          </a:xfrm>
          <a:custGeom>
            <a:avLst/>
            <a:gdLst/>
            <a:ahLst/>
            <a:cxnLst/>
            <a:rect l="l" t="t" r="r" b="b"/>
            <a:pathLst>
              <a:path w="87629" h="115570">
                <a:moveTo>
                  <a:pt x="45605" y="0"/>
                </a:moveTo>
                <a:lnTo>
                  <a:pt x="30086" y="114"/>
                </a:lnTo>
                <a:lnTo>
                  <a:pt x="24968" y="279"/>
                </a:lnTo>
                <a:lnTo>
                  <a:pt x="20065" y="520"/>
                </a:lnTo>
                <a:lnTo>
                  <a:pt x="17691" y="685"/>
                </a:lnTo>
                <a:lnTo>
                  <a:pt x="15405" y="800"/>
                </a:lnTo>
                <a:lnTo>
                  <a:pt x="13068" y="965"/>
                </a:lnTo>
                <a:lnTo>
                  <a:pt x="10896" y="1168"/>
                </a:lnTo>
                <a:lnTo>
                  <a:pt x="8851" y="1409"/>
                </a:lnTo>
                <a:lnTo>
                  <a:pt x="5867" y="1727"/>
                </a:lnTo>
                <a:lnTo>
                  <a:pt x="3619" y="2730"/>
                </a:lnTo>
                <a:lnTo>
                  <a:pt x="723" y="6197"/>
                </a:lnTo>
                <a:lnTo>
                  <a:pt x="0" y="8686"/>
                </a:lnTo>
                <a:lnTo>
                  <a:pt x="0" y="106489"/>
                </a:lnTo>
                <a:lnTo>
                  <a:pt x="15849" y="114376"/>
                </a:lnTo>
                <a:lnTo>
                  <a:pt x="20345" y="114693"/>
                </a:lnTo>
                <a:lnTo>
                  <a:pt x="24891" y="114934"/>
                </a:lnTo>
                <a:lnTo>
                  <a:pt x="45491" y="115100"/>
                </a:lnTo>
                <a:lnTo>
                  <a:pt x="52730" y="114338"/>
                </a:lnTo>
                <a:lnTo>
                  <a:pt x="65150" y="111277"/>
                </a:lnTo>
                <a:lnTo>
                  <a:pt x="70345" y="109029"/>
                </a:lnTo>
                <a:lnTo>
                  <a:pt x="78663" y="103111"/>
                </a:lnTo>
                <a:lnTo>
                  <a:pt x="81030" y="100380"/>
                </a:lnTo>
                <a:lnTo>
                  <a:pt x="43230" y="100380"/>
                </a:lnTo>
                <a:lnTo>
                  <a:pt x="33464" y="100266"/>
                </a:lnTo>
                <a:lnTo>
                  <a:pt x="30124" y="100101"/>
                </a:lnTo>
                <a:lnTo>
                  <a:pt x="21869" y="99491"/>
                </a:lnTo>
                <a:lnTo>
                  <a:pt x="20307" y="99339"/>
                </a:lnTo>
                <a:lnTo>
                  <a:pt x="18821" y="99098"/>
                </a:lnTo>
                <a:lnTo>
                  <a:pt x="18821" y="61531"/>
                </a:lnTo>
                <a:lnTo>
                  <a:pt x="80528" y="61531"/>
                </a:lnTo>
                <a:lnTo>
                  <a:pt x="77292" y="57670"/>
                </a:lnTo>
                <a:lnTo>
                  <a:pt x="71424" y="54495"/>
                </a:lnTo>
                <a:lnTo>
                  <a:pt x="63665" y="52844"/>
                </a:lnTo>
                <a:lnTo>
                  <a:pt x="69862" y="51028"/>
                </a:lnTo>
                <a:lnTo>
                  <a:pt x="73808" y="48501"/>
                </a:lnTo>
                <a:lnTo>
                  <a:pt x="18821" y="48501"/>
                </a:lnTo>
                <a:lnTo>
                  <a:pt x="18821" y="15646"/>
                </a:lnTo>
                <a:lnTo>
                  <a:pt x="23520" y="15201"/>
                </a:lnTo>
                <a:lnTo>
                  <a:pt x="29679" y="14795"/>
                </a:lnTo>
                <a:lnTo>
                  <a:pt x="79047" y="14719"/>
                </a:lnTo>
                <a:lnTo>
                  <a:pt x="78104" y="12826"/>
                </a:lnTo>
                <a:lnTo>
                  <a:pt x="52197" y="647"/>
                </a:lnTo>
                <a:lnTo>
                  <a:pt x="45605" y="0"/>
                </a:lnTo>
                <a:close/>
              </a:path>
              <a:path w="87629" h="115570">
                <a:moveTo>
                  <a:pt x="80528" y="61531"/>
                </a:moveTo>
                <a:lnTo>
                  <a:pt x="42875" y="61531"/>
                </a:lnTo>
                <a:lnTo>
                  <a:pt x="47294" y="61937"/>
                </a:lnTo>
                <a:lnTo>
                  <a:pt x="54736" y="63500"/>
                </a:lnTo>
                <a:lnTo>
                  <a:pt x="67081" y="77330"/>
                </a:lnTo>
                <a:lnTo>
                  <a:pt x="67081" y="83527"/>
                </a:lnTo>
                <a:lnTo>
                  <a:pt x="51193" y="99009"/>
                </a:lnTo>
                <a:lnTo>
                  <a:pt x="47574" y="99936"/>
                </a:lnTo>
                <a:lnTo>
                  <a:pt x="43230" y="100380"/>
                </a:lnTo>
                <a:lnTo>
                  <a:pt x="81030" y="100380"/>
                </a:lnTo>
                <a:lnTo>
                  <a:pt x="81800" y="99491"/>
                </a:lnTo>
                <a:lnTo>
                  <a:pt x="86067" y="90766"/>
                </a:lnTo>
                <a:lnTo>
                  <a:pt x="86998" y="86309"/>
                </a:lnTo>
                <a:lnTo>
                  <a:pt x="87109" y="73037"/>
                </a:lnTo>
                <a:lnTo>
                  <a:pt x="85140" y="67119"/>
                </a:lnTo>
                <a:lnTo>
                  <a:pt x="80528" y="61531"/>
                </a:lnTo>
                <a:close/>
              </a:path>
              <a:path w="87629" h="115570">
                <a:moveTo>
                  <a:pt x="79047" y="14719"/>
                </a:moveTo>
                <a:lnTo>
                  <a:pt x="41668" y="14719"/>
                </a:lnTo>
                <a:lnTo>
                  <a:pt x="45808" y="15074"/>
                </a:lnTo>
                <a:lnTo>
                  <a:pt x="49225" y="15760"/>
                </a:lnTo>
                <a:lnTo>
                  <a:pt x="63703" y="28435"/>
                </a:lnTo>
                <a:lnTo>
                  <a:pt x="63703" y="36639"/>
                </a:lnTo>
                <a:lnTo>
                  <a:pt x="61569" y="40982"/>
                </a:lnTo>
                <a:lnTo>
                  <a:pt x="52958" y="47015"/>
                </a:lnTo>
                <a:lnTo>
                  <a:pt x="46774" y="48501"/>
                </a:lnTo>
                <a:lnTo>
                  <a:pt x="73808" y="48501"/>
                </a:lnTo>
                <a:lnTo>
                  <a:pt x="74561" y="48018"/>
                </a:lnTo>
                <a:lnTo>
                  <a:pt x="80911" y="39535"/>
                </a:lnTo>
                <a:lnTo>
                  <a:pt x="82524" y="34429"/>
                </a:lnTo>
                <a:lnTo>
                  <a:pt x="82524" y="23926"/>
                </a:lnTo>
                <a:lnTo>
                  <a:pt x="81635" y="19913"/>
                </a:lnTo>
                <a:lnTo>
                  <a:pt x="79047" y="14719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8038528" y="4644415"/>
            <a:ext cx="106045" cy="116839"/>
          </a:xfrm>
          <a:custGeom>
            <a:avLst/>
            <a:gdLst/>
            <a:ahLst/>
            <a:cxnLst/>
            <a:rect l="l" t="t" r="r" b="b"/>
            <a:pathLst>
              <a:path w="106045" h="116839">
                <a:moveTo>
                  <a:pt x="62750" y="0"/>
                </a:moveTo>
                <a:lnTo>
                  <a:pt x="45008" y="0"/>
                </a:lnTo>
                <a:lnTo>
                  <a:pt x="37122" y="1447"/>
                </a:lnTo>
                <a:lnTo>
                  <a:pt x="5600" y="28155"/>
                </a:lnTo>
                <a:lnTo>
                  <a:pt x="0" y="50634"/>
                </a:lnTo>
                <a:lnTo>
                  <a:pt x="0" y="68249"/>
                </a:lnTo>
                <a:lnTo>
                  <a:pt x="17132" y="106299"/>
                </a:lnTo>
                <a:lnTo>
                  <a:pt x="43078" y="116547"/>
                </a:lnTo>
                <a:lnTo>
                  <a:pt x="60731" y="116547"/>
                </a:lnTo>
                <a:lnTo>
                  <a:pt x="68618" y="115062"/>
                </a:lnTo>
                <a:lnTo>
                  <a:pt x="82168" y="109194"/>
                </a:lnTo>
                <a:lnTo>
                  <a:pt x="87833" y="105079"/>
                </a:lnTo>
                <a:lnTo>
                  <a:pt x="92064" y="100139"/>
                </a:lnTo>
                <a:lnTo>
                  <a:pt x="46583" y="100139"/>
                </a:lnTo>
                <a:lnTo>
                  <a:pt x="41351" y="99009"/>
                </a:lnTo>
                <a:lnTo>
                  <a:pt x="21763" y="73761"/>
                </a:lnTo>
                <a:lnTo>
                  <a:pt x="20802" y="69215"/>
                </a:lnTo>
                <a:lnTo>
                  <a:pt x="20354" y="64503"/>
                </a:lnTo>
                <a:lnTo>
                  <a:pt x="20281" y="51879"/>
                </a:lnTo>
                <a:lnTo>
                  <a:pt x="20916" y="46291"/>
                </a:lnTo>
                <a:lnTo>
                  <a:pt x="22250" y="41186"/>
                </a:lnTo>
                <a:lnTo>
                  <a:pt x="23533" y="36068"/>
                </a:lnTo>
                <a:lnTo>
                  <a:pt x="47498" y="16167"/>
                </a:lnTo>
                <a:lnTo>
                  <a:pt x="93828" y="16167"/>
                </a:lnTo>
                <a:lnTo>
                  <a:pt x="88684" y="10248"/>
                </a:lnTo>
                <a:lnTo>
                  <a:pt x="83299" y="6477"/>
                </a:lnTo>
                <a:lnTo>
                  <a:pt x="70345" y="1282"/>
                </a:lnTo>
                <a:lnTo>
                  <a:pt x="62750" y="0"/>
                </a:lnTo>
                <a:close/>
              </a:path>
              <a:path w="106045" h="116839">
                <a:moveTo>
                  <a:pt x="93828" y="16167"/>
                </a:moveTo>
                <a:lnTo>
                  <a:pt x="59486" y="16167"/>
                </a:lnTo>
                <a:lnTo>
                  <a:pt x="64719" y="17297"/>
                </a:lnTo>
                <a:lnTo>
                  <a:pt x="68859" y="19545"/>
                </a:lnTo>
                <a:lnTo>
                  <a:pt x="73037" y="21755"/>
                </a:lnTo>
                <a:lnTo>
                  <a:pt x="76377" y="24815"/>
                </a:lnTo>
                <a:lnTo>
                  <a:pt x="78790" y="28676"/>
                </a:lnTo>
                <a:lnTo>
                  <a:pt x="81241" y="32537"/>
                </a:lnTo>
                <a:lnTo>
                  <a:pt x="83007" y="36995"/>
                </a:lnTo>
                <a:lnTo>
                  <a:pt x="85140" y="47218"/>
                </a:lnTo>
                <a:lnTo>
                  <a:pt x="85588" y="51879"/>
                </a:lnTo>
                <a:lnTo>
                  <a:pt x="85661" y="64503"/>
                </a:lnTo>
                <a:lnTo>
                  <a:pt x="85026" y="70142"/>
                </a:lnTo>
                <a:lnTo>
                  <a:pt x="58483" y="100139"/>
                </a:lnTo>
                <a:lnTo>
                  <a:pt x="92064" y="100139"/>
                </a:lnTo>
                <a:lnTo>
                  <a:pt x="96850" y="94551"/>
                </a:lnTo>
                <a:lnTo>
                  <a:pt x="100266" y="88277"/>
                </a:lnTo>
                <a:lnTo>
                  <a:pt x="102514" y="81038"/>
                </a:lnTo>
                <a:lnTo>
                  <a:pt x="104813" y="73761"/>
                </a:lnTo>
                <a:lnTo>
                  <a:pt x="105943" y="65798"/>
                </a:lnTo>
                <a:lnTo>
                  <a:pt x="105943" y="48260"/>
                </a:lnTo>
                <a:lnTo>
                  <a:pt x="104851" y="40297"/>
                </a:lnTo>
                <a:lnTo>
                  <a:pt x="102717" y="33223"/>
                </a:lnTo>
                <a:lnTo>
                  <a:pt x="100545" y="26136"/>
                </a:lnTo>
                <a:lnTo>
                  <a:pt x="97294" y="20154"/>
                </a:lnTo>
                <a:lnTo>
                  <a:pt x="93828" y="16167"/>
                </a:lnTo>
                <a:close/>
              </a:path>
            </a:pathLst>
          </a:custGeom>
          <a:solidFill>
            <a:srgbClr val="39318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8219732" y="4642967"/>
            <a:ext cx="799249" cy="11847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9093210" y="4642967"/>
            <a:ext cx="942418" cy="15853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747201" y="4900193"/>
            <a:ext cx="1986219" cy="19573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500" y="6050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16593" y="605802"/>
            <a:ext cx="513715" cy="645160"/>
          </a:xfrm>
          <a:custGeom>
            <a:avLst/>
            <a:gdLst/>
            <a:ahLst/>
            <a:cxnLst/>
            <a:rect l="l" t="t" r="r" b="b"/>
            <a:pathLst>
              <a:path w="513714" h="645160">
                <a:moveTo>
                  <a:pt x="513450" y="0"/>
                </a:moveTo>
                <a:lnTo>
                  <a:pt x="256295" y="0"/>
                </a:lnTo>
                <a:lnTo>
                  <a:pt x="0" y="645032"/>
                </a:lnTo>
                <a:lnTo>
                  <a:pt x="257155" y="645033"/>
                </a:lnTo>
                <a:lnTo>
                  <a:pt x="513450" y="0"/>
                </a:lnTo>
                <a:close/>
              </a:path>
            </a:pathLst>
          </a:custGeom>
          <a:solidFill>
            <a:srgbClr val="7690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31363" y="781710"/>
            <a:ext cx="208915" cy="249554"/>
          </a:xfrm>
          <a:custGeom>
            <a:avLst/>
            <a:gdLst/>
            <a:ahLst/>
            <a:cxnLst/>
            <a:rect l="l" t="t" r="r" b="b"/>
            <a:pathLst>
              <a:path w="208915" h="249555">
                <a:moveTo>
                  <a:pt x="34126" y="196862"/>
                </a:moveTo>
                <a:lnTo>
                  <a:pt x="30709" y="196862"/>
                </a:lnTo>
                <a:lnTo>
                  <a:pt x="29036" y="198399"/>
                </a:lnTo>
                <a:lnTo>
                  <a:pt x="28002" y="201498"/>
                </a:lnTo>
                <a:lnTo>
                  <a:pt x="26907" y="204597"/>
                </a:lnTo>
                <a:lnTo>
                  <a:pt x="26393" y="209753"/>
                </a:lnTo>
                <a:lnTo>
                  <a:pt x="26514" y="225347"/>
                </a:lnTo>
                <a:lnTo>
                  <a:pt x="26842" y="229920"/>
                </a:lnTo>
                <a:lnTo>
                  <a:pt x="27164" y="232181"/>
                </a:lnTo>
                <a:lnTo>
                  <a:pt x="27552" y="233921"/>
                </a:lnTo>
                <a:lnTo>
                  <a:pt x="27872" y="235724"/>
                </a:lnTo>
                <a:lnTo>
                  <a:pt x="59329" y="249072"/>
                </a:lnTo>
                <a:lnTo>
                  <a:pt x="72030" y="249072"/>
                </a:lnTo>
                <a:lnTo>
                  <a:pt x="107478" y="234823"/>
                </a:lnTo>
                <a:lnTo>
                  <a:pt x="128972" y="204978"/>
                </a:lnTo>
                <a:lnTo>
                  <a:pt x="54109" y="204978"/>
                </a:lnTo>
                <a:lnTo>
                  <a:pt x="51078" y="204597"/>
                </a:lnTo>
                <a:lnTo>
                  <a:pt x="45923" y="202920"/>
                </a:lnTo>
                <a:lnTo>
                  <a:pt x="43666" y="202018"/>
                </a:lnTo>
                <a:lnTo>
                  <a:pt x="41732" y="200977"/>
                </a:lnTo>
                <a:lnTo>
                  <a:pt x="39799" y="200012"/>
                </a:lnTo>
                <a:lnTo>
                  <a:pt x="36703" y="198208"/>
                </a:lnTo>
                <a:lnTo>
                  <a:pt x="35349" y="197307"/>
                </a:lnTo>
                <a:lnTo>
                  <a:pt x="34126" y="196862"/>
                </a:lnTo>
                <a:close/>
              </a:path>
              <a:path w="208915" h="249555">
                <a:moveTo>
                  <a:pt x="18141" y="0"/>
                </a:moveTo>
                <a:lnTo>
                  <a:pt x="0" y="6578"/>
                </a:lnTo>
                <a:lnTo>
                  <a:pt x="20" y="7150"/>
                </a:lnTo>
                <a:lnTo>
                  <a:pt x="605" y="11607"/>
                </a:lnTo>
                <a:lnTo>
                  <a:pt x="1639" y="14757"/>
                </a:lnTo>
                <a:lnTo>
                  <a:pt x="3378" y="18694"/>
                </a:lnTo>
                <a:lnTo>
                  <a:pt x="83759" y="182422"/>
                </a:lnTo>
                <a:lnTo>
                  <a:pt x="81504" y="187185"/>
                </a:lnTo>
                <a:lnTo>
                  <a:pt x="79312" y="191058"/>
                </a:lnTo>
                <a:lnTo>
                  <a:pt x="77315" y="193954"/>
                </a:lnTo>
                <a:lnTo>
                  <a:pt x="75317" y="196913"/>
                </a:lnTo>
                <a:lnTo>
                  <a:pt x="60233" y="204978"/>
                </a:lnTo>
                <a:lnTo>
                  <a:pt x="128972" y="204978"/>
                </a:lnTo>
                <a:lnTo>
                  <a:pt x="132733" y="197307"/>
                </a:lnTo>
                <a:lnTo>
                  <a:pt x="136799" y="188184"/>
                </a:lnTo>
                <a:lnTo>
                  <a:pt x="140934" y="178092"/>
                </a:lnTo>
                <a:lnTo>
                  <a:pt x="158873" y="133299"/>
                </a:lnTo>
                <a:lnTo>
                  <a:pt x="109931" y="133299"/>
                </a:lnTo>
                <a:lnTo>
                  <a:pt x="107465" y="127011"/>
                </a:lnTo>
                <a:lnTo>
                  <a:pt x="92236" y="91674"/>
                </a:lnTo>
                <a:lnTo>
                  <a:pt x="89432" y="85725"/>
                </a:lnTo>
                <a:lnTo>
                  <a:pt x="53970" y="9080"/>
                </a:lnTo>
                <a:lnTo>
                  <a:pt x="52950" y="7150"/>
                </a:lnTo>
                <a:lnTo>
                  <a:pt x="50693" y="4000"/>
                </a:lnTo>
                <a:lnTo>
                  <a:pt x="49015" y="2768"/>
                </a:lnTo>
                <a:lnTo>
                  <a:pt x="46888" y="1993"/>
                </a:lnTo>
                <a:lnTo>
                  <a:pt x="44763" y="1155"/>
                </a:lnTo>
                <a:lnTo>
                  <a:pt x="41926" y="647"/>
                </a:lnTo>
                <a:lnTo>
                  <a:pt x="34834" y="126"/>
                </a:lnTo>
                <a:lnTo>
                  <a:pt x="18141" y="0"/>
                </a:lnTo>
                <a:close/>
              </a:path>
              <a:path w="208915" h="249555">
                <a:moveTo>
                  <a:pt x="190891" y="0"/>
                </a:moveTo>
                <a:lnTo>
                  <a:pt x="127913" y="83477"/>
                </a:lnTo>
                <a:lnTo>
                  <a:pt x="125410" y="90014"/>
                </a:lnTo>
                <a:lnTo>
                  <a:pt x="112348" y="127281"/>
                </a:lnTo>
                <a:lnTo>
                  <a:pt x="110510" y="133299"/>
                </a:lnTo>
                <a:lnTo>
                  <a:pt x="158873" y="133299"/>
                </a:lnTo>
                <a:lnTo>
                  <a:pt x="206425" y="14566"/>
                </a:lnTo>
                <a:lnTo>
                  <a:pt x="208368" y="5156"/>
                </a:lnTo>
                <a:lnTo>
                  <a:pt x="207779" y="3797"/>
                </a:lnTo>
                <a:lnTo>
                  <a:pt x="204751" y="1676"/>
                </a:lnTo>
                <a:lnTo>
                  <a:pt x="202299" y="965"/>
                </a:lnTo>
                <a:lnTo>
                  <a:pt x="195531" y="190"/>
                </a:lnTo>
                <a:lnTo>
                  <a:pt x="190891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32633" y="841654"/>
            <a:ext cx="137795" cy="190500"/>
          </a:xfrm>
          <a:custGeom>
            <a:avLst/>
            <a:gdLst/>
            <a:ahLst/>
            <a:cxnLst/>
            <a:rect l="l" t="t" r="r" b="b"/>
            <a:pathLst>
              <a:path w="137794" h="190500">
                <a:moveTo>
                  <a:pt x="89856" y="0"/>
                </a:moveTo>
                <a:lnTo>
                  <a:pt x="84830" y="0"/>
                </a:lnTo>
                <a:lnTo>
                  <a:pt x="75741" y="363"/>
                </a:lnTo>
                <a:lnTo>
                  <a:pt x="36348" y="13311"/>
                </a:lnTo>
                <a:lnTo>
                  <a:pt x="9812" y="45569"/>
                </a:lnTo>
                <a:lnTo>
                  <a:pt x="398" y="85928"/>
                </a:lnTo>
                <a:lnTo>
                  <a:pt x="0" y="98171"/>
                </a:lnTo>
                <a:lnTo>
                  <a:pt x="326" y="108830"/>
                </a:lnTo>
                <a:lnTo>
                  <a:pt x="11635" y="152849"/>
                </a:lnTo>
                <a:lnTo>
                  <a:pt x="38602" y="180472"/>
                </a:lnTo>
                <a:lnTo>
                  <a:pt x="80251" y="189903"/>
                </a:lnTo>
                <a:lnTo>
                  <a:pt x="86055" y="189903"/>
                </a:lnTo>
                <a:lnTo>
                  <a:pt x="124858" y="178816"/>
                </a:lnTo>
                <a:lnTo>
                  <a:pt x="137685" y="150063"/>
                </a:lnTo>
                <a:lnTo>
                  <a:pt x="81026" y="150063"/>
                </a:lnTo>
                <a:lnTo>
                  <a:pt x="75416" y="148894"/>
                </a:lnTo>
                <a:lnTo>
                  <a:pt x="51182" y="118732"/>
                </a:lnTo>
                <a:lnTo>
                  <a:pt x="48733" y="103784"/>
                </a:lnTo>
                <a:lnTo>
                  <a:pt x="48733" y="94754"/>
                </a:lnTo>
                <a:lnTo>
                  <a:pt x="58529" y="52920"/>
                </a:lnTo>
                <a:lnTo>
                  <a:pt x="86893" y="38671"/>
                </a:lnTo>
                <a:lnTo>
                  <a:pt x="136890" y="38671"/>
                </a:lnTo>
                <a:lnTo>
                  <a:pt x="136847" y="29972"/>
                </a:lnTo>
                <a:lnTo>
                  <a:pt x="131627" y="14960"/>
                </a:lnTo>
                <a:lnTo>
                  <a:pt x="130274" y="13538"/>
                </a:lnTo>
                <a:lnTo>
                  <a:pt x="99655" y="1358"/>
                </a:lnTo>
                <a:lnTo>
                  <a:pt x="94755" y="457"/>
                </a:lnTo>
                <a:lnTo>
                  <a:pt x="89856" y="0"/>
                </a:lnTo>
                <a:close/>
              </a:path>
              <a:path w="137794" h="190500">
                <a:moveTo>
                  <a:pt x="132786" y="131114"/>
                </a:moveTo>
                <a:lnTo>
                  <a:pt x="130014" y="131114"/>
                </a:lnTo>
                <a:lnTo>
                  <a:pt x="128015" y="132079"/>
                </a:lnTo>
                <a:lnTo>
                  <a:pt x="125633" y="134073"/>
                </a:lnTo>
                <a:lnTo>
                  <a:pt x="123182" y="136004"/>
                </a:lnTo>
                <a:lnTo>
                  <a:pt x="104360" y="147104"/>
                </a:lnTo>
                <a:lnTo>
                  <a:pt x="99655" y="149098"/>
                </a:lnTo>
                <a:lnTo>
                  <a:pt x="93982" y="150063"/>
                </a:lnTo>
                <a:lnTo>
                  <a:pt x="137685" y="150063"/>
                </a:lnTo>
                <a:lnTo>
                  <a:pt x="133690" y="131432"/>
                </a:lnTo>
                <a:lnTo>
                  <a:pt x="132786" y="131114"/>
                </a:lnTo>
                <a:close/>
              </a:path>
              <a:path w="137794" h="190500">
                <a:moveTo>
                  <a:pt x="136890" y="38671"/>
                </a:moveTo>
                <a:lnTo>
                  <a:pt x="93207" y="38671"/>
                </a:lnTo>
                <a:lnTo>
                  <a:pt x="98623" y="39585"/>
                </a:lnTo>
                <a:lnTo>
                  <a:pt x="107647" y="43052"/>
                </a:lnTo>
                <a:lnTo>
                  <a:pt x="111578" y="45059"/>
                </a:lnTo>
                <a:lnTo>
                  <a:pt x="118090" y="49314"/>
                </a:lnTo>
                <a:lnTo>
                  <a:pt x="120928" y="51307"/>
                </a:lnTo>
                <a:lnTo>
                  <a:pt x="125698" y="54787"/>
                </a:lnTo>
                <a:lnTo>
                  <a:pt x="128015" y="55689"/>
                </a:lnTo>
                <a:lnTo>
                  <a:pt x="132142" y="55689"/>
                </a:lnTo>
                <a:lnTo>
                  <a:pt x="133755" y="54216"/>
                </a:lnTo>
                <a:lnTo>
                  <a:pt x="136333" y="48285"/>
                </a:lnTo>
                <a:lnTo>
                  <a:pt x="136912" y="43116"/>
                </a:lnTo>
                <a:lnTo>
                  <a:pt x="136890" y="38671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084845" y="846302"/>
            <a:ext cx="176530" cy="184785"/>
          </a:xfrm>
          <a:custGeom>
            <a:avLst/>
            <a:gdLst/>
            <a:ahLst/>
            <a:cxnLst/>
            <a:rect l="l" t="t" r="r" b="b"/>
            <a:pathLst>
              <a:path w="176530" h="184784">
                <a:moveTo>
                  <a:pt x="167313" y="0"/>
                </a:moveTo>
                <a:lnTo>
                  <a:pt x="61019" y="0"/>
                </a:lnTo>
                <a:lnTo>
                  <a:pt x="57795" y="1282"/>
                </a:lnTo>
                <a:lnTo>
                  <a:pt x="53927" y="6311"/>
                </a:lnTo>
                <a:lnTo>
                  <a:pt x="52833" y="10109"/>
                </a:lnTo>
                <a:lnTo>
                  <a:pt x="52574" y="15265"/>
                </a:lnTo>
                <a:lnTo>
                  <a:pt x="51247" y="27727"/>
                </a:lnTo>
                <a:lnTo>
                  <a:pt x="45631" y="69729"/>
                </a:lnTo>
                <a:lnTo>
                  <a:pt x="36525" y="110794"/>
                </a:lnTo>
                <a:lnTo>
                  <a:pt x="33944" y="116852"/>
                </a:lnTo>
                <a:lnTo>
                  <a:pt x="31431" y="122986"/>
                </a:lnTo>
                <a:lnTo>
                  <a:pt x="28724" y="127876"/>
                </a:lnTo>
                <a:lnTo>
                  <a:pt x="23050" y="135356"/>
                </a:lnTo>
                <a:lnTo>
                  <a:pt x="20022" y="137934"/>
                </a:lnTo>
                <a:lnTo>
                  <a:pt x="16800" y="139357"/>
                </a:lnTo>
                <a:lnTo>
                  <a:pt x="13576" y="140843"/>
                </a:lnTo>
                <a:lnTo>
                  <a:pt x="10159" y="141541"/>
                </a:lnTo>
                <a:lnTo>
                  <a:pt x="5389" y="141541"/>
                </a:lnTo>
                <a:lnTo>
                  <a:pt x="4295" y="141808"/>
                </a:lnTo>
                <a:lnTo>
                  <a:pt x="0" y="168744"/>
                </a:lnTo>
                <a:lnTo>
                  <a:pt x="104" y="171653"/>
                </a:lnTo>
                <a:lnTo>
                  <a:pt x="6936" y="184480"/>
                </a:lnTo>
                <a:lnTo>
                  <a:pt x="15962" y="184480"/>
                </a:lnTo>
                <a:lnTo>
                  <a:pt x="53668" y="168744"/>
                </a:lnTo>
                <a:lnTo>
                  <a:pt x="76554" y="129044"/>
                </a:lnTo>
                <a:lnTo>
                  <a:pt x="86867" y="90360"/>
                </a:lnTo>
                <a:lnTo>
                  <a:pt x="92750" y="52675"/>
                </a:lnTo>
                <a:lnTo>
                  <a:pt x="94345" y="38277"/>
                </a:lnTo>
                <a:lnTo>
                  <a:pt x="175949" y="38277"/>
                </a:lnTo>
                <a:lnTo>
                  <a:pt x="175949" y="10109"/>
                </a:lnTo>
                <a:lnTo>
                  <a:pt x="174852" y="6311"/>
                </a:lnTo>
                <a:lnTo>
                  <a:pt x="170600" y="1282"/>
                </a:lnTo>
                <a:lnTo>
                  <a:pt x="167313" y="0"/>
                </a:lnTo>
                <a:close/>
              </a:path>
              <a:path w="176530" h="184784">
                <a:moveTo>
                  <a:pt x="175949" y="38277"/>
                </a:moveTo>
                <a:lnTo>
                  <a:pt x="128379" y="38277"/>
                </a:lnTo>
                <a:lnTo>
                  <a:pt x="128379" y="175844"/>
                </a:lnTo>
                <a:lnTo>
                  <a:pt x="143719" y="182029"/>
                </a:lnTo>
                <a:lnTo>
                  <a:pt x="160606" y="182029"/>
                </a:lnTo>
                <a:lnTo>
                  <a:pt x="174791" y="177901"/>
                </a:lnTo>
                <a:lnTo>
                  <a:pt x="175560" y="176936"/>
                </a:lnTo>
                <a:lnTo>
                  <a:pt x="175949" y="175844"/>
                </a:lnTo>
                <a:lnTo>
                  <a:pt x="175949" y="3827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288690" y="844753"/>
            <a:ext cx="174625" cy="251460"/>
          </a:xfrm>
          <a:custGeom>
            <a:avLst/>
            <a:gdLst/>
            <a:ahLst/>
            <a:cxnLst/>
            <a:rect l="l" t="t" r="r" b="b"/>
            <a:pathLst>
              <a:path w="174625" h="251459">
                <a:moveTo>
                  <a:pt x="18126" y="0"/>
                </a:moveTo>
                <a:lnTo>
                  <a:pt x="0" y="11468"/>
                </a:lnTo>
                <a:lnTo>
                  <a:pt x="791" y="14693"/>
                </a:lnTo>
                <a:lnTo>
                  <a:pt x="60862" y="175780"/>
                </a:lnTo>
                <a:lnTo>
                  <a:pt x="67568" y="182549"/>
                </a:lnTo>
                <a:lnTo>
                  <a:pt x="45139" y="238950"/>
                </a:lnTo>
                <a:lnTo>
                  <a:pt x="44238" y="241071"/>
                </a:lnTo>
                <a:lnTo>
                  <a:pt x="43844" y="242874"/>
                </a:lnTo>
                <a:lnTo>
                  <a:pt x="44111" y="245910"/>
                </a:lnTo>
                <a:lnTo>
                  <a:pt x="60278" y="251002"/>
                </a:lnTo>
                <a:lnTo>
                  <a:pt x="74972" y="251002"/>
                </a:lnTo>
                <a:lnTo>
                  <a:pt x="117009" y="182549"/>
                </a:lnTo>
                <a:lnTo>
                  <a:pt x="136600" y="124726"/>
                </a:lnTo>
                <a:lnTo>
                  <a:pt x="90389" y="124726"/>
                </a:lnTo>
                <a:lnTo>
                  <a:pt x="50740" y="11925"/>
                </a:lnTo>
                <a:lnTo>
                  <a:pt x="49838" y="9017"/>
                </a:lnTo>
                <a:lnTo>
                  <a:pt x="49024" y="6832"/>
                </a:lnTo>
                <a:lnTo>
                  <a:pt x="47894" y="4825"/>
                </a:lnTo>
                <a:lnTo>
                  <a:pt x="47260" y="3606"/>
                </a:lnTo>
                <a:lnTo>
                  <a:pt x="33659" y="63"/>
                </a:lnTo>
                <a:lnTo>
                  <a:pt x="18126" y="0"/>
                </a:lnTo>
                <a:close/>
              </a:path>
              <a:path w="174625" h="251459">
                <a:moveTo>
                  <a:pt x="155883" y="0"/>
                </a:moveTo>
                <a:lnTo>
                  <a:pt x="143501" y="0"/>
                </a:lnTo>
                <a:lnTo>
                  <a:pt x="138599" y="253"/>
                </a:lnTo>
                <a:lnTo>
                  <a:pt x="126940" y="9664"/>
                </a:lnTo>
                <a:lnTo>
                  <a:pt x="90961" y="124726"/>
                </a:lnTo>
                <a:lnTo>
                  <a:pt x="136600" y="124726"/>
                </a:lnTo>
                <a:lnTo>
                  <a:pt x="172965" y="17399"/>
                </a:lnTo>
                <a:lnTo>
                  <a:pt x="173994" y="14236"/>
                </a:lnTo>
                <a:lnTo>
                  <a:pt x="174365" y="11925"/>
                </a:lnTo>
                <a:lnTo>
                  <a:pt x="174347" y="6629"/>
                </a:lnTo>
                <a:lnTo>
                  <a:pt x="173600" y="4965"/>
                </a:lnTo>
                <a:lnTo>
                  <a:pt x="170184" y="2184"/>
                </a:lnTo>
                <a:lnTo>
                  <a:pt x="167542" y="1282"/>
                </a:lnTo>
                <a:lnTo>
                  <a:pt x="160392" y="253"/>
                </a:lnTo>
                <a:lnTo>
                  <a:pt x="15588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491500" y="845908"/>
            <a:ext cx="109855" cy="182880"/>
          </a:xfrm>
          <a:custGeom>
            <a:avLst/>
            <a:gdLst/>
            <a:ahLst/>
            <a:cxnLst/>
            <a:rect l="l" t="t" r="r" b="b"/>
            <a:pathLst>
              <a:path w="109855" h="182880">
                <a:moveTo>
                  <a:pt x="103517" y="0"/>
                </a:moveTo>
                <a:lnTo>
                  <a:pt x="8699" y="0"/>
                </a:lnTo>
                <a:lnTo>
                  <a:pt x="5346" y="1282"/>
                </a:lnTo>
                <a:lnTo>
                  <a:pt x="1092" y="6451"/>
                </a:lnTo>
                <a:lnTo>
                  <a:pt x="0" y="10248"/>
                </a:lnTo>
                <a:lnTo>
                  <a:pt x="0" y="176237"/>
                </a:lnTo>
                <a:lnTo>
                  <a:pt x="381" y="177330"/>
                </a:lnTo>
                <a:lnTo>
                  <a:pt x="1155" y="178295"/>
                </a:lnTo>
                <a:lnTo>
                  <a:pt x="1866" y="179260"/>
                </a:lnTo>
                <a:lnTo>
                  <a:pt x="15265" y="182422"/>
                </a:lnTo>
                <a:lnTo>
                  <a:pt x="32283" y="182422"/>
                </a:lnTo>
                <a:lnTo>
                  <a:pt x="46405" y="178295"/>
                </a:lnTo>
                <a:lnTo>
                  <a:pt x="47180" y="177330"/>
                </a:lnTo>
                <a:lnTo>
                  <a:pt x="47561" y="176237"/>
                </a:lnTo>
                <a:lnTo>
                  <a:pt x="47561" y="41770"/>
                </a:lnTo>
                <a:lnTo>
                  <a:pt x="103517" y="41770"/>
                </a:lnTo>
                <a:lnTo>
                  <a:pt x="109829" y="24752"/>
                </a:lnTo>
                <a:lnTo>
                  <a:pt x="109829" y="17018"/>
                </a:lnTo>
                <a:lnTo>
                  <a:pt x="104609" y="317"/>
                </a:lnTo>
                <a:lnTo>
                  <a:pt x="1035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1628652" y="844753"/>
            <a:ext cx="168275" cy="184150"/>
          </a:xfrm>
          <a:custGeom>
            <a:avLst/>
            <a:gdLst/>
            <a:ahLst/>
            <a:cxnLst/>
            <a:rect l="l" t="t" r="r" b="b"/>
            <a:pathLst>
              <a:path w="168275" h="184150">
                <a:moveTo>
                  <a:pt x="32113" y="0"/>
                </a:moveTo>
                <a:lnTo>
                  <a:pt x="0" y="177965"/>
                </a:lnTo>
                <a:lnTo>
                  <a:pt x="262" y="178866"/>
                </a:lnTo>
                <a:lnTo>
                  <a:pt x="1684" y="180809"/>
                </a:lnTo>
                <a:lnTo>
                  <a:pt x="2852" y="181521"/>
                </a:lnTo>
                <a:lnTo>
                  <a:pt x="4592" y="182092"/>
                </a:lnTo>
                <a:lnTo>
                  <a:pt x="6269" y="182676"/>
                </a:lnTo>
                <a:lnTo>
                  <a:pt x="8517" y="183057"/>
                </a:lnTo>
                <a:lnTo>
                  <a:pt x="14194" y="183578"/>
                </a:lnTo>
                <a:lnTo>
                  <a:pt x="29281" y="183642"/>
                </a:lnTo>
                <a:lnTo>
                  <a:pt x="34044" y="183248"/>
                </a:lnTo>
                <a:lnTo>
                  <a:pt x="36050" y="182867"/>
                </a:lnTo>
                <a:lnTo>
                  <a:pt x="37587" y="182283"/>
                </a:lnTo>
                <a:lnTo>
                  <a:pt x="39200" y="181711"/>
                </a:lnTo>
                <a:lnTo>
                  <a:pt x="40495" y="181000"/>
                </a:lnTo>
                <a:lnTo>
                  <a:pt x="41460" y="180035"/>
                </a:lnTo>
                <a:lnTo>
                  <a:pt x="42489" y="179070"/>
                </a:lnTo>
                <a:lnTo>
                  <a:pt x="44686" y="176555"/>
                </a:lnTo>
                <a:lnTo>
                  <a:pt x="90398" y="114350"/>
                </a:lnTo>
                <a:lnTo>
                  <a:pt x="45448" y="114350"/>
                </a:lnTo>
                <a:lnTo>
                  <a:pt x="46096" y="109194"/>
                </a:lnTo>
                <a:lnTo>
                  <a:pt x="46553" y="103835"/>
                </a:lnTo>
                <a:lnTo>
                  <a:pt x="47328" y="92748"/>
                </a:lnTo>
                <a:lnTo>
                  <a:pt x="47442" y="89534"/>
                </a:lnTo>
                <a:lnTo>
                  <a:pt x="47518" y="4965"/>
                </a:lnTo>
                <a:lnTo>
                  <a:pt x="45715" y="3149"/>
                </a:lnTo>
                <a:lnTo>
                  <a:pt x="42032" y="1866"/>
                </a:lnTo>
                <a:lnTo>
                  <a:pt x="38362" y="634"/>
                </a:lnTo>
                <a:lnTo>
                  <a:pt x="32113" y="0"/>
                </a:lnTo>
                <a:close/>
              </a:path>
              <a:path w="168275" h="184150">
                <a:moveTo>
                  <a:pt x="167800" y="68389"/>
                </a:moveTo>
                <a:lnTo>
                  <a:pt x="122093" y="68389"/>
                </a:lnTo>
                <a:lnTo>
                  <a:pt x="121521" y="73799"/>
                </a:lnTo>
                <a:lnTo>
                  <a:pt x="121001" y="79413"/>
                </a:lnTo>
                <a:lnTo>
                  <a:pt x="120419" y="89534"/>
                </a:lnTo>
                <a:lnTo>
                  <a:pt x="120305" y="92748"/>
                </a:lnTo>
                <a:lnTo>
                  <a:pt x="120226" y="177965"/>
                </a:lnTo>
                <a:lnTo>
                  <a:pt x="120620" y="179070"/>
                </a:lnTo>
                <a:lnTo>
                  <a:pt x="121445" y="179895"/>
                </a:lnTo>
                <a:lnTo>
                  <a:pt x="122283" y="180809"/>
                </a:lnTo>
                <a:lnTo>
                  <a:pt x="123642" y="181521"/>
                </a:lnTo>
                <a:lnTo>
                  <a:pt x="125636" y="182092"/>
                </a:lnTo>
                <a:lnTo>
                  <a:pt x="127579" y="182676"/>
                </a:lnTo>
                <a:lnTo>
                  <a:pt x="130094" y="183057"/>
                </a:lnTo>
                <a:lnTo>
                  <a:pt x="136279" y="183578"/>
                </a:lnTo>
                <a:lnTo>
                  <a:pt x="152966" y="183578"/>
                </a:lnTo>
                <a:lnTo>
                  <a:pt x="166771" y="179895"/>
                </a:lnTo>
                <a:lnTo>
                  <a:pt x="167483" y="179070"/>
                </a:lnTo>
                <a:lnTo>
                  <a:pt x="167800" y="177965"/>
                </a:lnTo>
                <a:lnTo>
                  <a:pt x="167800" y="68389"/>
                </a:lnTo>
                <a:close/>
              </a:path>
              <a:path w="168275" h="184150">
                <a:moveTo>
                  <a:pt x="153487" y="126"/>
                </a:moveTo>
                <a:lnTo>
                  <a:pt x="138336" y="126"/>
                </a:lnTo>
                <a:lnTo>
                  <a:pt x="133383" y="634"/>
                </a:lnTo>
                <a:lnTo>
                  <a:pt x="64727" y="84886"/>
                </a:lnTo>
                <a:lnTo>
                  <a:pt x="61184" y="89534"/>
                </a:lnTo>
                <a:lnTo>
                  <a:pt x="57831" y="94360"/>
                </a:lnTo>
                <a:lnTo>
                  <a:pt x="51519" y="104292"/>
                </a:lnTo>
                <a:lnTo>
                  <a:pt x="45448" y="114350"/>
                </a:lnTo>
                <a:lnTo>
                  <a:pt x="90398" y="114350"/>
                </a:lnTo>
                <a:lnTo>
                  <a:pt x="105202" y="94170"/>
                </a:lnTo>
                <a:lnTo>
                  <a:pt x="108758" y="89141"/>
                </a:lnTo>
                <a:lnTo>
                  <a:pt x="112301" y="83985"/>
                </a:lnTo>
                <a:lnTo>
                  <a:pt x="115844" y="78892"/>
                </a:lnTo>
                <a:lnTo>
                  <a:pt x="119070" y="73736"/>
                </a:lnTo>
                <a:lnTo>
                  <a:pt x="122093" y="68389"/>
                </a:lnTo>
                <a:lnTo>
                  <a:pt x="167800" y="68389"/>
                </a:lnTo>
                <a:lnTo>
                  <a:pt x="167713" y="5994"/>
                </a:lnTo>
                <a:lnTo>
                  <a:pt x="167483" y="5156"/>
                </a:lnTo>
                <a:lnTo>
                  <a:pt x="166835" y="4191"/>
                </a:lnTo>
                <a:lnTo>
                  <a:pt x="166187" y="3149"/>
                </a:lnTo>
                <a:lnTo>
                  <a:pt x="165019" y="2324"/>
                </a:lnTo>
                <a:lnTo>
                  <a:pt x="163355" y="1739"/>
                </a:lnTo>
                <a:lnTo>
                  <a:pt x="161602" y="1092"/>
                </a:lnTo>
                <a:lnTo>
                  <a:pt x="159355" y="634"/>
                </a:lnTo>
                <a:lnTo>
                  <a:pt x="153487" y="12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69900" y="1724026"/>
            <a:ext cx="97071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бизнеса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акций, ценных бумаг и доли участия в капитале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нематериальных активов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всех видов недвижимости и земельных участков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оборудования и машин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автотранспортных средств, спецтехники, железнодорожного транспорта, воздушных и морских судов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имущественных комплексов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</a:t>
            </a:r>
            <a:r>
              <a:rPr lang="ru-RU" sz="2800" dirty="0" smtClean="0">
                <a:solidFill>
                  <a:srgbClr val="0033A1"/>
                </a:solidFill>
              </a:rPr>
              <a:t>объекта </a:t>
            </a:r>
            <a:r>
              <a:rPr lang="ru-RU" sz="2800" dirty="0">
                <a:solidFill>
                  <a:srgbClr val="0033A1"/>
                </a:solidFill>
              </a:rPr>
              <a:t>незавершенного строительства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товароматериальных ценностей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55253" y="0"/>
            <a:ext cx="0" cy="606425"/>
          </a:xfrm>
          <a:custGeom>
            <a:avLst/>
            <a:gdLst/>
            <a:ahLst/>
            <a:cxnLst/>
            <a:rect l="l" t="t" r="r" b="b"/>
            <a:pathLst>
              <a:path h="606425">
                <a:moveTo>
                  <a:pt x="0" y="605802"/>
                </a:move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003" cy="6058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8455253" y="0"/>
            <a:ext cx="2237105" cy="606425"/>
          </a:xfrm>
          <a:custGeom>
            <a:avLst/>
            <a:gdLst/>
            <a:ahLst/>
            <a:cxnLst/>
            <a:rect l="l" t="t" r="r" b="b"/>
            <a:pathLst>
              <a:path w="2237104" h="606425">
                <a:moveTo>
                  <a:pt x="0" y="605802"/>
                </a:moveTo>
                <a:lnTo>
                  <a:pt x="2236749" y="605802"/>
                </a:lnTo>
                <a:lnTo>
                  <a:pt x="2236749" y="0"/>
                </a:lnTo>
                <a:lnTo>
                  <a:pt x="0" y="0"/>
                </a:lnTo>
                <a:lnTo>
                  <a:pt x="0" y="60580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9062707" cy="6058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684292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4" h="1210310">
                <a:moveTo>
                  <a:pt x="737939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9" y="1210005"/>
                </a:lnTo>
                <a:lnTo>
                  <a:pt x="737939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2339550" cy="121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32816" y="0"/>
            <a:ext cx="738505" cy="1210310"/>
          </a:xfrm>
          <a:custGeom>
            <a:avLst/>
            <a:gdLst/>
            <a:ahLst/>
            <a:cxnLst/>
            <a:rect l="l" t="t" r="r" b="b"/>
            <a:pathLst>
              <a:path w="738505" h="1210310">
                <a:moveTo>
                  <a:pt x="737935" y="0"/>
                </a:moveTo>
                <a:lnTo>
                  <a:pt x="480780" y="0"/>
                </a:lnTo>
                <a:lnTo>
                  <a:pt x="0" y="1210005"/>
                </a:lnTo>
                <a:lnTo>
                  <a:pt x="257155" y="1210005"/>
                </a:lnTo>
                <a:lnTo>
                  <a:pt x="737935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0" y="605802"/>
            <a:ext cx="10692130" cy="645160"/>
          </a:xfrm>
          <a:custGeom>
            <a:avLst/>
            <a:gdLst/>
            <a:ahLst/>
            <a:cxnLst/>
            <a:rect l="l" t="t" r="r" b="b"/>
            <a:pathLst>
              <a:path w="10692130" h="645160">
                <a:moveTo>
                  <a:pt x="0" y="0"/>
                </a:moveTo>
                <a:lnTo>
                  <a:pt x="10692003" y="0"/>
                </a:lnTo>
                <a:lnTo>
                  <a:pt x="10692003" y="645033"/>
                </a:lnTo>
                <a:lnTo>
                  <a:pt x="0" y="645033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605802"/>
            <a:ext cx="5334635" cy="645160"/>
          </a:xfrm>
          <a:custGeom>
            <a:avLst/>
            <a:gdLst/>
            <a:ahLst/>
            <a:cxnLst/>
            <a:rect l="l" t="t" r="r" b="b"/>
            <a:pathLst>
              <a:path w="5334635" h="645160">
                <a:moveTo>
                  <a:pt x="5334407" y="0"/>
                </a:moveTo>
                <a:lnTo>
                  <a:pt x="0" y="0"/>
                </a:lnTo>
                <a:lnTo>
                  <a:pt x="0" y="645033"/>
                </a:lnTo>
                <a:lnTo>
                  <a:pt x="5083295" y="645033"/>
                </a:lnTo>
                <a:lnTo>
                  <a:pt x="5334407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560785" y="605802"/>
            <a:ext cx="2131695" cy="645160"/>
          </a:xfrm>
          <a:custGeom>
            <a:avLst/>
            <a:gdLst/>
            <a:ahLst/>
            <a:cxnLst/>
            <a:rect l="l" t="t" r="r" b="b"/>
            <a:pathLst>
              <a:path w="2131695" h="645160">
                <a:moveTo>
                  <a:pt x="2131217" y="0"/>
                </a:moveTo>
                <a:lnTo>
                  <a:pt x="255021" y="0"/>
                </a:lnTo>
                <a:lnTo>
                  <a:pt x="0" y="645033"/>
                </a:lnTo>
                <a:lnTo>
                  <a:pt x="2131217" y="645033"/>
                </a:lnTo>
                <a:lnTo>
                  <a:pt x="2131217" y="0"/>
                </a:lnTo>
                <a:close/>
              </a:path>
            </a:pathLst>
          </a:custGeom>
          <a:solidFill>
            <a:srgbClr val="9D9E9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0" y="605802"/>
            <a:ext cx="2098842" cy="6450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1116593" y="605802"/>
            <a:ext cx="513715" cy="645160"/>
          </a:xfrm>
          <a:custGeom>
            <a:avLst/>
            <a:gdLst/>
            <a:ahLst/>
            <a:cxnLst/>
            <a:rect l="l" t="t" r="r" b="b"/>
            <a:pathLst>
              <a:path w="513714" h="645160">
                <a:moveTo>
                  <a:pt x="513450" y="0"/>
                </a:moveTo>
                <a:lnTo>
                  <a:pt x="256295" y="0"/>
                </a:lnTo>
                <a:lnTo>
                  <a:pt x="0" y="645032"/>
                </a:lnTo>
                <a:lnTo>
                  <a:pt x="257155" y="645033"/>
                </a:lnTo>
                <a:lnTo>
                  <a:pt x="513450" y="0"/>
                </a:lnTo>
                <a:close/>
              </a:path>
            </a:pathLst>
          </a:custGeom>
          <a:solidFill>
            <a:srgbClr val="7690C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9761893" y="171246"/>
            <a:ext cx="211454" cy="257175"/>
          </a:xfrm>
          <a:custGeom>
            <a:avLst/>
            <a:gdLst/>
            <a:ahLst/>
            <a:cxnLst/>
            <a:rect l="l" t="t" r="r" b="b"/>
            <a:pathLst>
              <a:path w="211454" h="257175">
                <a:moveTo>
                  <a:pt x="47637" y="0"/>
                </a:moveTo>
                <a:lnTo>
                  <a:pt x="0" y="0"/>
                </a:lnTo>
                <a:lnTo>
                  <a:pt x="0" y="256781"/>
                </a:lnTo>
                <a:lnTo>
                  <a:pt x="47637" y="256781"/>
                </a:lnTo>
                <a:lnTo>
                  <a:pt x="47637" y="124752"/>
                </a:lnTo>
                <a:lnTo>
                  <a:pt x="104171" y="124752"/>
                </a:lnTo>
                <a:lnTo>
                  <a:pt x="98564" y="117843"/>
                </a:lnTo>
                <a:lnTo>
                  <a:pt x="47637" y="117843"/>
                </a:lnTo>
                <a:lnTo>
                  <a:pt x="47637" y="0"/>
                </a:lnTo>
                <a:close/>
              </a:path>
              <a:path w="211454" h="257175">
                <a:moveTo>
                  <a:pt x="104171" y="124752"/>
                </a:moveTo>
                <a:lnTo>
                  <a:pt x="47637" y="124752"/>
                </a:lnTo>
                <a:lnTo>
                  <a:pt x="153847" y="256781"/>
                </a:lnTo>
                <a:lnTo>
                  <a:pt x="211315" y="256781"/>
                </a:lnTo>
                <a:lnTo>
                  <a:pt x="104171" y="124752"/>
                </a:lnTo>
                <a:close/>
              </a:path>
              <a:path w="211454" h="257175">
                <a:moveTo>
                  <a:pt x="192760" y="0"/>
                </a:moveTo>
                <a:lnTo>
                  <a:pt x="139661" y="0"/>
                </a:lnTo>
                <a:lnTo>
                  <a:pt x="47637" y="117843"/>
                </a:lnTo>
                <a:lnTo>
                  <a:pt x="98564" y="117843"/>
                </a:lnTo>
                <a:lnTo>
                  <a:pt x="192760" y="0"/>
                </a:lnTo>
                <a:close/>
              </a:path>
            </a:pathLst>
          </a:custGeom>
          <a:solidFill>
            <a:srgbClr val="2E377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9941483" y="0"/>
            <a:ext cx="471170" cy="605790"/>
          </a:xfrm>
          <a:custGeom>
            <a:avLst/>
            <a:gdLst/>
            <a:ahLst/>
            <a:cxnLst/>
            <a:rect l="l" t="t" r="r" b="b"/>
            <a:pathLst>
              <a:path w="471170" h="605790">
                <a:moveTo>
                  <a:pt x="471170" y="0"/>
                </a:moveTo>
                <a:lnTo>
                  <a:pt x="240703" y="0"/>
                </a:lnTo>
                <a:lnTo>
                  <a:pt x="0" y="605802"/>
                </a:lnTo>
                <a:lnTo>
                  <a:pt x="230466" y="605802"/>
                </a:lnTo>
                <a:lnTo>
                  <a:pt x="299731" y="431304"/>
                </a:lnTo>
                <a:lnTo>
                  <a:pt x="117030" y="431304"/>
                </a:lnTo>
                <a:lnTo>
                  <a:pt x="220687" y="174536"/>
                </a:lnTo>
                <a:lnTo>
                  <a:pt x="401825" y="174536"/>
                </a:lnTo>
                <a:lnTo>
                  <a:pt x="471170" y="0"/>
                </a:lnTo>
                <a:close/>
              </a:path>
              <a:path w="471170" h="605790">
                <a:moveTo>
                  <a:pt x="291617" y="367296"/>
                </a:moveTo>
                <a:lnTo>
                  <a:pt x="189407" y="367296"/>
                </a:lnTo>
                <a:lnTo>
                  <a:pt x="165049" y="431304"/>
                </a:lnTo>
                <a:lnTo>
                  <a:pt x="299731" y="431304"/>
                </a:lnTo>
                <a:lnTo>
                  <a:pt x="307771" y="411048"/>
                </a:lnTo>
                <a:lnTo>
                  <a:pt x="291617" y="367296"/>
                </a:lnTo>
                <a:close/>
              </a:path>
              <a:path w="471170" h="605790">
                <a:moveTo>
                  <a:pt x="401825" y="174536"/>
                </a:moveTo>
                <a:lnTo>
                  <a:pt x="267246" y="174536"/>
                </a:lnTo>
                <a:lnTo>
                  <a:pt x="333857" y="345541"/>
                </a:lnTo>
                <a:lnTo>
                  <a:pt x="401825" y="174536"/>
                </a:lnTo>
                <a:close/>
              </a:path>
              <a:path w="471170" h="605790">
                <a:moveTo>
                  <a:pt x="241782" y="225805"/>
                </a:moveTo>
                <a:lnTo>
                  <a:pt x="240449" y="230124"/>
                </a:lnTo>
                <a:lnTo>
                  <a:pt x="239280" y="234657"/>
                </a:lnTo>
                <a:lnTo>
                  <a:pt x="237794" y="238899"/>
                </a:lnTo>
                <a:lnTo>
                  <a:pt x="201053" y="335660"/>
                </a:lnTo>
                <a:lnTo>
                  <a:pt x="280339" y="335660"/>
                </a:lnTo>
                <a:lnTo>
                  <a:pt x="245783" y="239636"/>
                </a:lnTo>
                <a:lnTo>
                  <a:pt x="244221" y="235140"/>
                </a:lnTo>
                <a:lnTo>
                  <a:pt x="242987" y="230124"/>
                </a:lnTo>
                <a:lnTo>
                  <a:pt x="241782" y="225805"/>
                </a:lnTo>
                <a:close/>
              </a:path>
            </a:pathLst>
          </a:custGeom>
          <a:solidFill>
            <a:srgbClr val="A41E6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756208" y="781837"/>
            <a:ext cx="219710" cy="310515"/>
          </a:xfrm>
          <a:custGeom>
            <a:avLst/>
            <a:gdLst/>
            <a:ahLst/>
            <a:cxnLst/>
            <a:rect l="l" t="t" r="r" b="b"/>
            <a:pathLst>
              <a:path w="219709" h="310515">
                <a:moveTo>
                  <a:pt x="33775" y="0"/>
                </a:moveTo>
                <a:lnTo>
                  <a:pt x="16113" y="0"/>
                </a:lnTo>
                <a:lnTo>
                  <a:pt x="9669" y="647"/>
                </a:lnTo>
                <a:lnTo>
                  <a:pt x="0" y="6184"/>
                </a:lnTo>
                <a:lnTo>
                  <a:pt x="0" y="235077"/>
                </a:lnTo>
                <a:lnTo>
                  <a:pt x="1289" y="239014"/>
                </a:lnTo>
                <a:lnTo>
                  <a:pt x="6443" y="244170"/>
                </a:lnTo>
                <a:lnTo>
                  <a:pt x="9925" y="245465"/>
                </a:lnTo>
                <a:lnTo>
                  <a:pt x="175971" y="245465"/>
                </a:lnTo>
                <a:lnTo>
                  <a:pt x="175989" y="304177"/>
                </a:lnTo>
                <a:lnTo>
                  <a:pt x="180615" y="308241"/>
                </a:lnTo>
                <a:lnTo>
                  <a:pt x="182289" y="308825"/>
                </a:lnTo>
                <a:lnTo>
                  <a:pt x="184481" y="309270"/>
                </a:lnTo>
                <a:lnTo>
                  <a:pt x="190026" y="309918"/>
                </a:lnTo>
                <a:lnTo>
                  <a:pt x="205624" y="309918"/>
                </a:lnTo>
                <a:lnTo>
                  <a:pt x="211294" y="309270"/>
                </a:lnTo>
                <a:lnTo>
                  <a:pt x="213487" y="308825"/>
                </a:lnTo>
                <a:lnTo>
                  <a:pt x="215035" y="308241"/>
                </a:lnTo>
                <a:lnTo>
                  <a:pt x="216648" y="307670"/>
                </a:lnTo>
                <a:lnTo>
                  <a:pt x="217742" y="306959"/>
                </a:lnTo>
                <a:lnTo>
                  <a:pt x="218965" y="305219"/>
                </a:lnTo>
                <a:lnTo>
                  <a:pt x="219290" y="304177"/>
                </a:lnTo>
                <a:lnTo>
                  <a:pt x="219290" y="210718"/>
                </a:lnTo>
                <a:lnTo>
                  <a:pt x="218710" y="208076"/>
                </a:lnTo>
                <a:lnTo>
                  <a:pt x="217483" y="206654"/>
                </a:lnTo>
                <a:lnTo>
                  <a:pt x="216324" y="205168"/>
                </a:lnTo>
                <a:lnTo>
                  <a:pt x="214132" y="204470"/>
                </a:lnTo>
                <a:lnTo>
                  <a:pt x="49503" y="204470"/>
                </a:lnTo>
                <a:lnTo>
                  <a:pt x="49503" y="6184"/>
                </a:lnTo>
                <a:lnTo>
                  <a:pt x="49118" y="5092"/>
                </a:lnTo>
                <a:lnTo>
                  <a:pt x="48343" y="4127"/>
                </a:lnTo>
                <a:lnTo>
                  <a:pt x="47635" y="3162"/>
                </a:lnTo>
                <a:lnTo>
                  <a:pt x="46281" y="2387"/>
                </a:lnTo>
                <a:lnTo>
                  <a:pt x="44413" y="1739"/>
                </a:lnTo>
                <a:lnTo>
                  <a:pt x="42541" y="1155"/>
                </a:lnTo>
                <a:lnTo>
                  <a:pt x="40027" y="647"/>
                </a:lnTo>
                <a:lnTo>
                  <a:pt x="33775" y="0"/>
                </a:lnTo>
                <a:close/>
              </a:path>
              <a:path w="219709" h="310515">
                <a:moveTo>
                  <a:pt x="173782" y="0"/>
                </a:moveTo>
                <a:lnTo>
                  <a:pt x="156121" y="0"/>
                </a:lnTo>
                <a:lnTo>
                  <a:pt x="149673" y="647"/>
                </a:lnTo>
                <a:lnTo>
                  <a:pt x="140003" y="6184"/>
                </a:lnTo>
                <a:lnTo>
                  <a:pt x="140003" y="204470"/>
                </a:lnTo>
                <a:lnTo>
                  <a:pt x="189508" y="204470"/>
                </a:lnTo>
                <a:lnTo>
                  <a:pt x="189508" y="6184"/>
                </a:lnTo>
                <a:lnTo>
                  <a:pt x="189122" y="5092"/>
                </a:lnTo>
                <a:lnTo>
                  <a:pt x="188348" y="4127"/>
                </a:lnTo>
                <a:lnTo>
                  <a:pt x="187638" y="3162"/>
                </a:lnTo>
                <a:lnTo>
                  <a:pt x="186286" y="2387"/>
                </a:lnTo>
                <a:lnTo>
                  <a:pt x="184416" y="1739"/>
                </a:lnTo>
                <a:lnTo>
                  <a:pt x="182548" y="1155"/>
                </a:lnTo>
                <a:lnTo>
                  <a:pt x="180032" y="647"/>
                </a:lnTo>
                <a:lnTo>
                  <a:pt x="173782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995456" y="841654"/>
            <a:ext cx="165735" cy="190500"/>
          </a:xfrm>
          <a:custGeom>
            <a:avLst/>
            <a:gdLst/>
            <a:ahLst/>
            <a:cxnLst/>
            <a:rect l="l" t="t" r="r" b="b"/>
            <a:pathLst>
              <a:path w="165734" h="190500">
                <a:moveTo>
                  <a:pt x="85882" y="0"/>
                </a:moveTo>
                <a:lnTo>
                  <a:pt x="42176" y="10302"/>
                </a:lnTo>
                <a:lnTo>
                  <a:pt x="12915" y="39706"/>
                </a:lnTo>
                <a:lnTo>
                  <a:pt x="260" y="85876"/>
                </a:lnTo>
                <a:lnTo>
                  <a:pt x="0" y="100177"/>
                </a:lnTo>
                <a:lnTo>
                  <a:pt x="246" y="108237"/>
                </a:lnTo>
                <a:lnTo>
                  <a:pt x="8625" y="146456"/>
                </a:lnTo>
                <a:lnTo>
                  <a:pt x="35089" y="177130"/>
                </a:lnTo>
                <a:lnTo>
                  <a:pt x="79040" y="189550"/>
                </a:lnTo>
                <a:lnTo>
                  <a:pt x="89943" y="189903"/>
                </a:lnTo>
                <a:lnTo>
                  <a:pt x="98259" y="189903"/>
                </a:lnTo>
                <a:lnTo>
                  <a:pt x="138417" y="182867"/>
                </a:lnTo>
                <a:lnTo>
                  <a:pt x="155435" y="173456"/>
                </a:lnTo>
                <a:lnTo>
                  <a:pt x="155949" y="172554"/>
                </a:lnTo>
                <a:lnTo>
                  <a:pt x="156273" y="171399"/>
                </a:lnTo>
                <a:lnTo>
                  <a:pt x="156787" y="168630"/>
                </a:lnTo>
                <a:lnTo>
                  <a:pt x="156982" y="166954"/>
                </a:lnTo>
                <a:lnTo>
                  <a:pt x="157238" y="163080"/>
                </a:lnTo>
                <a:lnTo>
                  <a:pt x="157238" y="153924"/>
                </a:lnTo>
                <a:lnTo>
                  <a:pt x="86076" y="153924"/>
                </a:lnTo>
                <a:lnTo>
                  <a:pt x="79114" y="152831"/>
                </a:lnTo>
                <a:lnTo>
                  <a:pt x="50819" y="126606"/>
                </a:lnTo>
                <a:lnTo>
                  <a:pt x="49076" y="120726"/>
                </a:lnTo>
                <a:lnTo>
                  <a:pt x="48240" y="114287"/>
                </a:lnTo>
                <a:lnTo>
                  <a:pt x="48240" y="107137"/>
                </a:lnTo>
                <a:lnTo>
                  <a:pt x="155435" y="107137"/>
                </a:lnTo>
                <a:lnTo>
                  <a:pt x="158981" y="105714"/>
                </a:lnTo>
                <a:lnTo>
                  <a:pt x="164136" y="100177"/>
                </a:lnTo>
                <a:lnTo>
                  <a:pt x="165425" y="95923"/>
                </a:lnTo>
                <a:lnTo>
                  <a:pt x="165425" y="82575"/>
                </a:lnTo>
                <a:lnTo>
                  <a:pt x="165233" y="76580"/>
                </a:lnTo>
                <a:lnTo>
                  <a:pt x="48240" y="76580"/>
                </a:lnTo>
                <a:lnTo>
                  <a:pt x="48496" y="70650"/>
                </a:lnTo>
                <a:lnTo>
                  <a:pt x="49400" y="65100"/>
                </a:lnTo>
                <a:lnTo>
                  <a:pt x="51009" y="59817"/>
                </a:lnTo>
                <a:lnTo>
                  <a:pt x="52557" y="54597"/>
                </a:lnTo>
                <a:lnTo>
                  <a:pt x="78729" y="33642"/>
                </a:lnTo>
                <a:lnTo>
                  <a:pt x="153882" y="33642"/>
                </a:lnTo>
                <a:lnTo>
                  <a:pt x="151216" y="29303"/>
                </a:lnTo>
                <a:lnTo>
                  <a:pt x="114165" y="3509"/>
                </a:lnTo>
                <a:lnTo>
                  <a:pt x="96084" y="388"/>
                </a:lnTo>
                <a:lnTo>
                  <a:pt x="85882" y="0"/>
                </a:lnTo>
                <a:close/>
              </a:path>
              <a:path w="165734" h="190500">
                <a:moveTo>
                  <a:pt x="152407" y="142328"/>
                </a:moveTo>
                <a:lnTo>
                  <a:pt x="149376" y="142328"/>
                </a:lnTo>
                <a:lnTo>
                  <a:pt x="146927" y="142913"/>
                </a:lnTo>
                <a:lnTo>
                  <a:pt x="140869" y="145351"/>
                </a:lnTo>
                <a:lnTo>
                  <a:pt x="137063" y="146646"/>
                </a:lnTo>
                <a:lnTo>
                  <a:pt x="127913" y="149605"/>
                </a:lnTo>
                <a:lnTo>
                  <a:pt x="122433" y="150901"/>
                </a:lnTo>
                <a:lnTo>
                  <a:pt x="109862" y="153352"/>
                </a:lnTo>
                <a:lnTo>
                  <a:pt x="102579" y="153924"/>
                </a:lnTo>
                <a:lnTo>
                  <a:pt x="157238" y="153924"/>
                </a:lnTo>
                <a:lnTo>
                  <a:pt x="153982" y="142913"/>
                </a:lnTo>
                <a:lnTo>
                  <a:pt x="153371" y="142519"/>
                </a:lnTo>
                <a:lnTo>
                  <a:pt x="152407" y="142328"/>
                </a:lnTo>
                <a:close/>
              </a:path>
              <a:path w="165734" h="190500">
                <a:moveTo>
                  <a:pt x="153882" y="33642"/>
                </a:moveTo>
                <a:lnTo>
                  <a:pt x="84787" y="33642"/>
                </a:lnTo>
                <a:lnTo>
                  <a:pt x="93188" y="34357"/>
                </a:lnTo>
                <a:lnTo>
                  <a:pt x="100410" y="36506"/>
                </a:lnTo>
                <a:lnTo>
                  <a:pt x="119402" y="76580"/>
                </a:lnTo>
                <a:lnTo>
                  <a:pt x="165233" y="76580"/>
                </a:lnTo>
                <a:lnTo>
                  <a:pt x="155081" y="35594"/>
                </a:lnTo>
                <a:lnTo>
                  <a:pt x="153882" y="33642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1173798" y="846302"/>
            <a:ext cx="176530" cy="184785"/>
          </a:xfrm>
          <a:custGeom>
            <a:avLst/>
            <a:gdLst/>
            <a:ahLst/>
            <a:cxnLst/>
            <a:rect l="l" t="t" r="r" b="b"/>
            <a:pathLst>
              <a:path w="176530" h="184784">
                <a:moveTo>
                  <a:pt x="167308" y="0"/>
                </a:moveTo>
                <a:lnTo>
                  <a:pt x="61019" y="0"/>
                </a:lnTo>
                <a:lnTo>
                  <a:pt x="57793" y="1282"/>
                </a:lnTo>
                <a:lnTo>
                  <a:pt x="53926" y="6311"/>
                </a:lnTo>
                <a:lnTo>
                  <a:pt x="52833" y="10109"/>
                </a:lnTo>
                <a:lnTo>
                  <a:pt x="52574" y="15265"/>
                </a:lnTo>
                <a:lnTo>
                  <a:pt x="51246" y="27727"/>
                </a:lnTo>
                <a:lnTo>
                  <a:pt x="45630" y="69729"/>
                </a:lnTo>
                <a:lnTo>
                  <a:pt x="36525" y="110794"/>
                </a:lnTo>
                <a:lnTo>
                  <a:pt x="33943" y="116852"/>
                </a:lnTo>
                <a:lnTo>
                  <a:pt x="31431" y="122986"/>
                </a:lnTo>
                <a:lnTo>
                  <a:pt x="28723" y="127876"/>
                </a:lnTo>
                <a:lnTo>
                  <a:pt x="23050" y="135356"/>
                </a:lnTo>
                <a:lnTo>
                  <a:pt x="20022" y="137934"/>
                </a:lnTo>
                <a:lnTo>
                  <a:pt x="16800" y="139357"/>
                </a:lnTo>
                <a:lnTo>
                  <a:pt x="13574" y="140843"/>
                </a:lnTo>
                <a:lnTo>
                  <a:pt x="10158" y="141541"/>
                </a:lnTo>
                <a:lnTo>
                  <a:pt x="5388" y="141541"/>
                </a:lnTo>
                <a:lnTo>
                  <a:pt x="4293" y="141808"/>
                </a:lnTo>
                <a:lnTo>
                  <a:pt x="0" y="168744"/>
                </a:lnTo>
                <a:lnTo>
                  <a:pt x="104" y="171653"/>
                </a:lnTo>
                <a:lnTo>
                  <a:pt x="6936" y="184480"/>
                </a:lnTo>
                <a:lnTo>
                  <a:pt x="15961" y="184480"/>
                </a:lnTo>
                <a:lnTo>
                  <a:pt x="53667" y="168744"/>
                </a:lnTo>
                <a:lnTo>
                  <a:pt x="76553" y="129044"/>
                </a:lnTo>
                <a:lnTo>
                  <a:pt x="86866" y="90360"/>
                </a:lnTo>
                <a:lnTo>
                  <a:pt x="92749" y="52675"/>
                </a:lnTo>
                <a:lnTo>
                  <a:pt x="94344" y="38277"/>
                </a:lnTo>
                <a:lnTo>
                  <a:pt x="175944" y="38277"/>
                </a:lnTo>
                <a:lnTo>
                  <a:pt x="175944" y="10109"/>
                </a:lnTo>
                <a:lnTo>
                  <a:pt x="174852" y="6311"/>
                </a:lnTo>
                <a:lnTo>
                  <a:pt x="170597" y="1282"/>
                </a:lnTo>
                <a:lnTo>
                  <a:pt x="167308" y="0"/>
                </a:lnTo>
                <a:close/>
              </a:path>
              <a:path w="176530" h="184784">
                <a:moveTo>
                  <a:pt x="175944" y="38277"/>
                </a:moveTo>
                <a:lnTo>
                  <a:pt x="128382" y="38277"/>
                </a:lnTo>
                <a:lnTo>
                  <a:pt x="128382" y="175844"/>
                </a:lnTo>
                <a:lnTo>
                  <a:pt x="143724" y="182029"/>
                </a:lnTo>
                <a:lnTo>
                  <a:pt x="160602" y="182029"/>
                </a:lnTo>
                <a:lnTo>
                  <a:pt x="174788" y="177901"/>
                </a:lnTo>
                <a:lnTo>
                  <a:pt x="175563" y="176936"/>
                </a:lnTo>
                <a:lnTo>
                  <a:pt x="175944" y="175844"/>
                </a:lnTo>
                <a:lnTo>
                  <a:pt x="175944" y="3827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1397309" y="844753"/>
            <a:ext cx="168275" cy="184150"/>
          </a:xfrm>
          <a:custGeom>
            <a:avLst/>
            <a:gdLst/>
            <a:ahLst/>
            <a:cxnLst/>
            <a:rect l="l" t="t" r="r" b="b"/>
            <a:pathLst>
              <a:path w="168275" h="184150">
                <a:moveTo>
                  <a:pt x="32113" y="0"/>
                </a:moveTo>
                <a:lnTo>
                  <a:pt x="0" y="177965"/>
                </a:lnTo>
                <a:lnTo>
                  <a:pt x="262" y="178866"/>
                </a:lnTo>
                <a:lnTo>
                  <a:pt x="1684" y="180809"/>
                </a:lnTo>
                <a:lnTo>
                  <a:pt x="2840" y="181521"/>
                </a:lnTo>
                <a:lnTo>
                  <a:pt x="4580" y="182092"/>
                </a:lnTo>
                <a:lnTo>
                  <a:pt x="6256" y="182676"/>
                </a:lnTo>
                <a:lnTo>
                  <a:pt x="8517" y="183057"/>
                </a:lnTo>
                <a:lnTo>
                  <a:pt x="14194" y="183578"/>
                </a:lnTo>
                <a:lnTo>
                  <a:pt x="29268" y="183642"/>
                </a:lnTo>
                <a:lnTo>
                  <a:pt x="34044" y="183248"/>
                </a:lnTo>
                <a:lnTo>
                  <a:pt x="36038" y="182867"/>
                </a:lnTo>
                <a:lnTo>
                  <a:pt x="37587" y="182283"/>
                </a:lnTo>
                <a:lnTo>
                  <a:pt x="39200" y="181711"/>
                </a:lnTo>
                <a:lnTo>
                  <a:pt x="40483" y="181000"/>
                </a:lnTo>
                <a:lnTo>
                  <a:pt x="41460" y="180035"/>
                </a:lnTo>
                <a:lnTo>
                  <a:pt x="42489" y="179070"/>
                </a:lnTo>
                <a:lnTo>
                  <a:pt x="44674" y="176555"/>
                </a:lnTo>
                <a:lnTo>
                  <a:pt x="90395" y="114350"/>
                </a:lnTo>
                <a:lnTo>
                  <a:pt x="45448" y="114350"/>
                </a:lnTo>
                <a:lnTo>
                  <a:pt x="46096" y="109194"/>
                </a:lnTo>
                <a:lnTo>
                  <a:pt x="46540" y="103835"/>
                </a:lnTo>
                <a:lnTo>
                  <a:pt x="47315" y="92748"/>
                </a:lnTo>
                <a:lnTo>
                  <a:pt x="47437" y="89534"/>
                </a:lnTo>
                <a:lnTo>
                  <a:pt x="47518" y="4965"/>
                </a:lnTo>
                <a:lnTo>
                  <a:pt x="45715" y="3149"/>
                </a:lnTo>
                <a:lnTo>
                  <a:pt x="42032" y="1866"/>
                </a:lnTo>
                <a:lnTo>
                  <a:pt x="38362" y="634"/>
                </a:lnTo>
                <a:lnTo>
                  <a:pt x="32113" y="0"/>
                </a:lnTo>
                <a:close/>
              </a:path>
              <a:path w="168275" h="184150">
                <a:moveTo>
                  <a:pt x="167800" y="68389"/>
                </a:moveTo>
                <a:lnTo>
                  <a:pt x="122093" y="68389"/>
                </a:lnTo>
                <a:lnTo>
                  <a:pt x="121509" y="73799"/>
                </a:lnTo>
                <a:lnTo>
                  <a:pt x="121001" y="79413"/>
                </a:lnTo>
                <a:lnTo>
                  <a:pt x="120419" y="89534"/>
                </a:lnTo>
                <a:lnTo>
                  <a:pt x="120305" y="92748"/>
                </a:lnTo>
                <a:lnTo>
                  <a:pt x="120226" y="177965"/>
                </a:lnTo>
                <a:lnTo>
                  <a:pt x="120607" y="179070"/>
                </a:lnTo>
                <a:lnTo>
                  <a:pt x="121445" y="179895"/>
                </a:lnTo>
                <a:lnTo>
                  <a:pt x="122283" y="180809"/>
                </a:lnTo>
                <a:lnTo>
                  <a:pt x="123642" y="181521"/>
                </a:lnTo>
                <a:lnTo>
                  <a:pt x="125636" y="182092"/>
                </a:lnTo>
                <a:lnTo>
                  <a:pt x="127566" y="182676"/>
                </a:lnTo>
                <a:lnTo>
                  <a:pt x="130094" y="183057"/>
                </a:lnTo>
                <a:lnTo>
                  <a:pt x="136279" y="183578"/>
                </a:lnTo>
                <a:lnTo>
                  <a:pt x="152966" y="183578"/>
                </a:lnTo>
                <a:lnTo>
                  <a:pt x="166759" y="179895"/>
                </a:lnTo>
                <a:lnTo>
                  <a:pt x="167470" y="179070"/>
                </a:lnTo>
                <a:lnTo>
                  <a:pt x="167800" y="177965"/>
                </a:lnTo>
                <a:lnTo>
                  <a:pt x="167800" y="68389"/>
                </a:lnTo>
                <a:close/>
              </a:path>
              <a:path w="168275" h="184150">
                <a:moveTo>
                  <a:pt x="153487" y="126"/>
                </a:moveTo>
                <a:lnTo>
                  <a:pt x="138336" y="126"/>
                </a:lnTo>
                <a:lnTo>
                  <a:pt x="133370" y="634"/>
                </a:lnTo>
                <a:lnTo>
                  <a:pt x="64727" y="84886"/>
                </a:lnTo>
                <a:lnTo>
                  <a:pt x="61184" y="89534"/>
                </a:lnTo>
                <a:lnTo>
                  <a:pt x="57831" y="94360"/>
                </a:lnTo>
                <a:lnTo>
                  <a:pt x="51506" y="104292"/>
                </a:lnTo>
                <a:lnTo>
                  <a:pt x="45448" y="114350"/>
                </a:lnTo>
                <a:lnTo>
                  <a:pt x="90395" y="114350"/>
                </a:lnTo>
                <a:lnTo>
                  <a:pt x="105202" y="94170"/>
                </a:lnTo>
                <a:lnTo>
                  <a:pt x="108745" y="89141"/>
                </a:lnTo>
                <a:lnTo>
                  <a:pt x="112301" y="83985"/>
                </a:lnTo>
                <a:lnTo>
                  <a:pt x="115844" y="78892"/>
                </a:lnTo>
                <a:lnTo>
                  <a:pt x="119070" y="73736"/>
                </a:lnTo>
                <a:lnTo>
                  <a:pt x="122093" y="68389"/>
                </a:lnTo>
                <a:lnTo>
                  <a:pt x="167800" y="68389"/>
                </a:lnTo>
                <a:lnTo>
                  <a:pt x="167709" y="5994"/>
                </a:lnTo>
                <a:lnTo>
                  <a:pt x="167470" y="5156"/>
                </a:lnTo>
                <a:lnTo>
                  <a:pt x="166835" y="4191"/>
                </a:lnTo>
                <a:lnTo>
                  <a:pt x="166187" y="3149"/>
                </a:lnTo>
                <a:lnTo>
                  <a:pt x="165019" y="2324"/>
                </a:lnTo>
                <a:lnTo>
                  <a:pt x="163342" y="1739"/>
                </a:lnTo>
                <a:lnTo>
                  <a:pt x="161602" y="1092"/>
                </a:lnTo>
                <a:lnTo>
                  <a:pt x="159355" y="634"/>
                </a:lnTo>
                <a:lnTo>
                  <a:pt x="153487" y="126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1699958" y="841654"/>
            <a:ext cx="1990115" cy="2541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3814991" y="841654"/>
            <a:ext cx="1197330" cy="2475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Прямоугольник 124"/>
          <p:cNvSpPr/>
          <p:nvPr/>
        </p:nvSpPr>
        <p:spPr>
          <a:xfrm>
            <a:off x="162867" y="5000625"/>
            <a:ext cx="1021446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33A1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0033A1"/>
                </a:solidFill>
              </a:rPr>
              <a:t>      </a:t>
            </a:r>
            <a:r>
              <a:rPr lang="ru-RU" sz="2000" dirty="0" smtClean="0">
                <a:solidFill>
                  <a:srgbClr val="0033A1"/>
                </a:solidFill>
              </a:rPr>
              <a:t>Решение </a:t>
            </a:r>
            <a:r>
              <a:rPr lang="ru-RU" sz="2000" dirty="0">
                <a:solidFill>
                  <a:srgbClr val="0033A1"/>
                </a:solidFill>
              </a:rPr>
              <a:t>всех этих серьёзных задач требует наличия компетентного и серьёзного партнёра, каковым является компания ТОО «Kazakhstan Appraisal». Мы гарантируем качественное выполнение услуг в соответствии с международными стандартами, обеспечение конфиденциальности и соблюдение всех правовых норм и требований законодательства Республики Казахстан. Сроки выполнения работ и стоимость услуг оговариваются индивидуально с каждым клиентом.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13020" y="1800225"/>
            <a:ext cx="89986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Залог в банках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Переоценка основных средств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МСФО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дебиторской и кредиторской задолженности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для реструктуризации бизнеса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для списания имущества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0033A1"/>
                </a:solidFill>
              </a:rPr>
              <a:t>Оценка при страховании и прочее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</TotalTime>
  <Words>711</Words>
  <Application>Microsoft Office PowerPoint</Application>
  <PresentationFormat>Произвольный</PresentationFormat>
  <Paragraphs>115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Untitled-1</dc:title>
  <dc:creator>User</dc:creator>
  <cp:lastModifiedBy>kz</cp:lastModifiedBy>
  <cp:revision>119</cp:revision>
  <cp:lastPrinted>2016-02-16T04:03:17Z</cp:lastPrinted>
  <dcterms:created xsi:type="dcterms:W3CDTF">2016-01-19T09:20:51Z</dcterms:created>
  <dcterms:modified xsi:type="dcterms:W3CDTF">2016-09-14T11:20:13Z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2015-02-20T00:00:00Z</vt:filetime>
  </property>
  <property fmtid="{D5CDD505-2E9C-101B-9397-08002B2CF9AE}" pid="3" name="Creator">
    <vt:lpwstr>CorelDRAW X6</vt:lpwstr>
  </property>
  <property fmtid="{D5CDD505-2E9C-101B-9397-08002B2CF9AE}" pid="4" name="LastSaved">
    <vt:filetime>2016-01-19T00:00:00Z</vt:filetime>
  </property>
</Properties>
</file>